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Lst>
  <p:notesMasterIdLst>
    <p:notesMasterId r:id="rId20"/>
  </p:notesMasterIdLst>
  <p:sldIdLst>
    <p:sldId id="257" r:id="rId2"/>
    <p:sldId id="267" r:id="rId3"/>
    <p:sldId id="259" r:id="rId4"/>
    <p:sldId id="266" r:id="rId5"/>
    <p:sldId id="268" r:id="rId6"/>
    <p:sldId id="262" r:id="rId7"/>
    <p:sldId id="269" r:id="rId8"/>
    <p:sldId id="270" r:id="rId9"/>
    <p:sldId id="261" r:id="rId10"/>
    <p:sldId id="271" r:id="rId11"/>
    <p:sldId id="272" r:id="rId12"/>
    <p:sldId id="264" r:id="rId13"/>
    <p:sldId id="273" r:id="rId14"/>
    <p:sldId id="274" r:id="rId15"/>
    <p:sldId id="277" r:id="rId16"/>
    <p:sldId id="275" r:id="rId17"/>
    <p:sldId id="278" r:id="rId18"/>
    <p:sldId id="276" r:id="rId19"/>
  </p:sldIdLst>
  <p:sldSz cx="9601200" cy="12801600" type="A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055" userDrawn="1">
          <p15:clr>
            <a:srgbClr val="A4A3A4"/>
          </p15:clr>
        </p15:guide>
        <p15:guide id="2" pos="2979"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51E3C"/>
    <a:srgbClr val="071425"/>
    <a:srgbClr val="F1731D"/>
    <a:srgbClr val="2A7C8F"/>
    <a:srgbClr val="18647B"/>
    <a:srgbClr val="B6411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574" autoAdjust="0"/>
    <p:restoredTop sz="94660"/>
  </p:normalViewPr>
  <p:slideViewPr>
    <p:cSldViewPr snapToGrid="0">
      <p:cViewPr varScale="1">
        <p:scale>
          <a:sx n="34" d="100"/>
          <a:sy n="34" d="100"/>
        </p:scale>
        <p:origin x="2226" y="78"/>
      </p:cViewPr>
      <p:guideLst>
        <p:guide orient="horz" pos="4055"/>
        <p:guide pos="2979"/>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E28B880-E2E6-4B65-A719-F728B497EA13}" type="datetimeFigureOut">
              <a:rPr lang="pt-BR" smtClean="0"/>
              <a:t>28/06/2025</a:t>
            </a:fld>
            <a:endParaRPr lang="pt-BR"/>
          </a:p>
        </p:txBody>
      </p:sp>
      <p:sp>
        <p:nvSpPr>
          <p:cNvPr id="4" name="Espaço Reservado para Imagem de Slide 3"/>
          <p:cNvSpPr>
            <a:spLocks noGrp="1" noRot="1" noChangeAspect="1"/>
          </p:cNvSpPr>
          <p:nvPr>
            <p:ph type="sldImg" idx="2"/>
          </p:nvPr>
        </p:nvSpPr>
        <p:spPr>
          <a:xfrm>
            <a:off x="2271713" y="1143000"/>
            <a:ext cx="2314575"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81529FE-AEA0-407E-BC29-114AD4695EF5}" type="slidenum">
              <a:rPr lang="pt-BR" smtClean="0"/>
              <a:t>‹nº›</a:t>
            </a:fld>
            <a:endParaRPr lang="pt-BR"/>
          </a:p>
        </p:txBody>
      </p:sp>
    </p:spTree>
    <p:extLst>
      <p:ext uri="{BB962C8B-B14F-4D97-AF65-F5344CB8AC3E}">
        <p14:creationId xmlns:p14="http://schemas.microsoft.com/office/powerpoint/2010/main" val="17717211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720090" y="2095078"/>
            <a:ext cx="8161020" cy="4456853"/>
          </a:xfrm>
        </p:spPr>
        <p:txBody>
          <a:bodyPr anchor="b"/>
          <a:lstStyle>
            <a:lvl1pPr algn="ctr">
              <a:defRPr sz="6300"/>
            </a:lvl1pPr>
          </a:lstStyle>
          <a:p>
            <a:r>
              <a:rPr lang="pt-BR"/>
              <a:t>Clique para editar o título Mestre</a:t>
            </a:r>
            <a:endParaRPr lang="en-US" dirty="0"/>
          </a:p>
        </p:txBody>
      </p:sp>
      <p:sp>
        <p:nvSpPr>
          <p:cNvPr id="3" name="Subtitle 2"/>
          <p:cNvSpPr>
            <a:spLocks noGrp="1"/>
          </p:cNvSpPr>
          <p:nvPr>
            <p:ph type="subTitle" idx="1"/>
          </p:nvPr>
        </p:nvSpPr>
        <p:spPr>
          <a:xfrm>
            <a:off x="1200150" y="6723804"/>
            <a:ext cx="7200900" cy="3090756"/>
          </a:xfrm>
        </p:spPr>
        <p:txBody>
          <a:bodyPr/>
          <a:lstStyle>
            <a:lvl1pPr marL="0" indent="0" algn="ctr">
              <a:buNone/>
              <a:defRPr sz="2520"/>
            </a:lvl1pPr>
            <a:lvl2pPr marL="480060" indent="0" algn="ctr">
              <a:buNone/>
              <a:defRPr sz="2100"/>
            </a:lvl2pPr>
            <a:lvl3pPr marL="960120" indent="0" algn="ctr">
              <a:buNone/>
              <a:defRPr sz="1890"/>
            </a:lvl3pPr>
            <a:lvl4pPr marL="1440180" indent="0" algn="ctr">
              <a:buNone/>
              <a:defRPr sz="1680"/>
            </a:lvl4pPr>
            <a:lvl5pPr marL="1920240" indent="0" algn="ctr">
              <a:buNone/>
              <a:defRPr sz="1680"/>
            </a:lvl5pPr>
            <a:lvl6pPr marL="2400300" indent="0" algn="ctr">
              <a:buNone/>
              <a:defRPr sz="1680"/>
            </a:lvl6pPr>
            <a:lvl7pPr marL="2880360" indent="0" algn="ctr">
              <a:buNone/>
              <a:defRPr sz="1680"/>
            </a:lvl7pPr>
            <a:lvl8pPr marL="3360420" indent="0" algn="ctr">
              <a:buNone/>
              <a:defRPr sz="1680"/>
            </a:lvl8pPr>
            <a:lvl9pPr marL="3840480" indent="0" algn="ctr">
              <a:buNone/>
              <a:defRPr sz="1680"/>
            </a:lvl9pPr>
          </a:lstStyle>
          <a:p>
            <a:r>
              <a:rPr lang="pt-BR"/>
              <a:t>Clique para editar o estilo do subtítulo Mestre</a:t>
            </a:r>
            <a:endParaRPr lang="en-US" dirty="0"/>
          </a:p>
        </p:txBody>
      </p:sp>
      <p:sp>
        <p:nvSpPr>
          <p:cNvPr id="4" name="Date Placeholder 3"/>
          <p:cNvSpPr>
            <a:spLocks noGrp="1"/>
          </p:cNvSpPr>
          <p:nvPr>
            <p:ph type="dt" sz="half" idx="10"/>
          </p:nvPr>
        </p:nvSpPr>
        <p:spPr/>
        <p:txBody>
          <a:bodyPr/>
          <a:lstStyle/>
          <a:p>
            <a:fld id="{6C215625-F815-4A69-A6A6-51A2CB0EF48C}" type="datetime1">
              <a:rPr lang="pt-BR" smtClean="0"/>
              <a:t>28/06/2025</a:t>
            </a:fld>
            <a:endParaRPr lang="pt-BR"/>
          </a:p>
        </p:txBody>
      </p:sp>
      <p:sp>
        <p:nvSpPr>
          <p:cNvPr id="5" name="Footer Placeholder 4"/>
          <p:cNvSpPr>
            <a:spLocks noGrp="1"/>
          </p:cNvSpPr>
          <p:nvPr>
            <p:ph type="ftr" sz="quarter" idx="11"/>
          </p:nvPr>
        </p:nvSpPr>
        <p:spPr/>
        <p:txBody>
          <a:bodyPr/>
          <a:lstStyle/>
          <a:p>
            <a:r>
              <a:rPr lang="pt-BR"/>
              <a:t>Colorindo e conhecendo o cosmos - Rivonaldo Filho</a:t>
            </a:r>
          </a:p>
        </p:txBody>
      </p:sp>
      <p:sp>
        <p:nvSpPr>
          <p:cNvPr id="6" name="Slide Number Placeholder 5"/>
          <p:cNvSpPr>
            <a:spLocks noGrp="1"/>
          </p:cNvSpPr>
          <p:nvPr>
            <p:ph type="sldNum" sz="quarter" idx="12"/>
          </p:nvPr>
        </p:nvSpPr>
        <p:spPr/>
        <p:txBody>
          <a:bodyPr/>
          <a:lstStyle/>
          <a:p>
            <a:fld id="{A2C96F7E-57FD-4388-B31F-5035D893FAF5}" type="slidenum">
              <a:rPr lang="pt-BR" smtClean="0"/>
              <a:t>‹nº›</a:t>
            </a:fld>
            <a:endParaRPr lang="pt-BR"/>
          </a:p>
        </p:txBody>
      </p:sp>
    </p:spTree>
    <p:extLst>
      <p:ext uri="{BB962C8B-B14F-4D97-AF65-F5344CB8AC3E}">
        <p14:creationId xmlns:p14="http://schemas.microsoft.com/office/powerpoint/2010/main" val="11598922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3" name="Vertical Text Placeholder 2"/>
          <p:cNvSpPr>
            <a:spLocks noGrp="1"/>
          </p:cNvSpPr>
          <p:nvPr>
            <p:ph type="body" orient="vert" idx="1"/>
          </p:nvPr>
        </p:nvSpPr>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p:txBody>
          <a:bodyPr/>
          <a:lstStyle/>
          <a:p>
            <a:fld id="{BD8A571E-DC51-42ED-AA89-725875C498D1}" type="datetime1">
              <a:rPr lang="pt-BR" smtClean="0"/>
              <a:t>28/06/2025</a:t>
            </a:fld>
            <a:endParaRPr lang="pt-BR"/>
          </a:p>
        </p:txBody>
      </p:sp>
      <p:sp>
        <p:nvSpPr>
          <p:cNvPr id="5" name="Footer Placeholder 4"/>
          <p:cNvSpPr>
            <a:spLocks noGrp="1"/>
          </p:cNvSpPr>
          <p:nvPr>
            <p:ph type="ftr" sz="quarter" idx="11"/>
          </p:nvPr>
        </p:nvSpPr>
        <p:spPr/>
        <p:txBody>
          <a:bodyPr/>
          <a:lstStyle/>
          <a:p>
            <a:r>
              <a:rPr lang="pt-BR"/>
              <a:t>Colorindo e conhecendo o cosmos - Rivonaldo Filho</a:t>
            </a:r>
          </a:p>
        </p:txBody>
      </p:sp>
      <p:sp>
        <p:nvSpPr>
          <p:cNvPr id="6" name="Slide Number Placeholder 5"/>
          <p:cNvSpPr>
            <a:spLocks noGrp="1"/>
          </p:cNvSpPr>
          <p:nvPr>
            <p:ph type="sldNum" sz="quarter" idx="12"/>
          </p:nvPr>
        </p:nvSpPr>
        <p:spPr/>
        <p:txBody>
          <a:bodyPr/>
          <a:lstStyle/>
          <a:p>
            <a:fld id="{A2C96F7E-57FD-4388-B31F-5035D893FAF5}" type="slidenum">
              <a:rPr lang="pt-BR" smtClean="0"/>
              <a:t>‹nº›</a:t>
            </a:fld>
            <a:endParaRPr lang="pt-BR"/>
          </a:p>
        </p:txBody>
      </p:sp>
    </p:spTree>
    <p:extLst>
      <p:ext uri="{BB962C8B-B14F-4D97-AF65-F5344CB8AC3E}">
        <p14:creationId xmlns:p14="http://schemas.microsoft.com/office/powerpoint/2010/main" val="22230303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70859" y="681567"/>
            <a:ext cx="2070259" cy="10848764"/>
          </a:xfrm>
        </p:spPr>
        <p:txBody>
          <a:bodyPr vert="eaVert"/>
          <a:lstStyle/>
          <a:p>
            <a:r>
              <a:rPr lang="pt-BR"/>
              <a:t>Clique para editar o título Mestre</a:t>
            </a:r>
            <a:endParaRPr lang="en-US" dirty="0"/>
          </a:p>
        </p:txBody>
      </p:sp>
      <p:sp>
        <p:nvSpPr>
          <p:cNvPr id="3" name="Vertical Text Placeholder 2"/>
          <p:cNvSpPr>
            <a:spLocks noGrp="1"/>
          </p:cNvSpPr>
          <p:nvPr>
            <p:ph type="body" orient="vert" idx="1"/>
          </p:nvPr>
        </p:nvSpPr>
        <p:spPr>
          <a:xfrm>
            <a:off x="660083" y="681567"/>
            <a:ext cx="6090761" cy="10848764"/>
          </a:xfrm>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p:txBody>
          <a:bodyPr/>
          <a:lstStyle/>
          <a:p>
            <a:fld id="{CC53F546-DAF8-4EC6-8843-5474980D953F}" type="datetime1">
              <a:rPr lang="pt-BR" smtClean="0"/>
              <a:t>28/06/2025</a:t>
            </a:fld>
            <a:endParaRPr lang="pt-BR"/>
          </a:p>
        </p:txBody>
      </p:sp>
      <p:sp>
        <p:nvSpPr>
          <p:cNvPr id="5" name="Footer Placeholder 4"/>
          <p:cNvSpPr>
            <a:spLocks noGrp="1"/>
          </p:cNvSpPr>
          <p:nvPr>
            <p:ph type="ftr" sz="quarter" idx="11"/>
          </p:nvPr>
        </p:nvSpPr>
        <p:spPr/>
        <p:txBody>
          <a:bodyPr/>
          <a:lstStyle/>
          <a:p>
            <a:r>
              <a:rPr lang="pt-BR"/>
              <a:t>Colorindo e conhecendo o cosmos - Rivonaldo Filho</a:t>
            </a:r>
          </a:p>
        </p:txBody>
      </p:sp>
      <p:sp>
        <p:nvSpPr>
          <p:cNvPr id="6" name="Slide Number Placeholder 5"/>
          <p:cNvSpPr>
            <a:spLocks noGrp="1"/>
          </p:cNvSpPr>
          <p:nvPr>
            <p:ph type="sldNum" sz="quarter" idx="12"/>
          </p:nvPr>
        </p:nvSpPr>
        <p:spPr/>
        <p:txBody>
          <a:bodyPr/>
          <a:lstStyle/>
          <a:p>
            <a:fld id="{A2C96F7E-57FD-4388-B31F-5035D893FAF5}" type="slidenum">
              <a:rPr lang="pt-BR" smtClean="0"/>
              <a:t>‹nº›</a:t>
            </a:fld>
            <a:endParaRPr lang="pt-BR"/>
          </a:p>
        </p:txBody>
      </p:sp>
    </p:spTree>
    <p:extLst>
      <p:ext uri="{BB962C8B-B14F-4D97-AF65-F5344CB8AC3E}">
        <p14:creationId xmlns:p14="http://schemas.microsoft.com/office/powerpoint/2010/main" val="32647797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3" name="Content Placeholder 2"/>
          <p:cNvSpPr>
            <a:spLocks noGrp="1"/>
          </p:cNvSpPr>
          <p:nvPr>
            <p:ph idx="1"/>
          </p:nvPr>
        </p:nvSpPr>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p:txBody>
          <a:bodyPr/>
          <a:lstStyle/>
          <a:p>
            <a:fld id="{585A8DF7-7326-48DC-8D7C-FEF317BBEA9D}" type="datetime1">
              <a:rPr lang="pt-BR" smtClean="0"/>
              <a:t>28/06/2025</a:t>
            </a:fld>
            <a:endParaRPr lang="pt-BR"/>
          </a:p>
        </p:txBody>
      </p:sp>
      <p:sp>
        <p:nvSpPr>
          <p:cNvPr id="5" name="Footer Placeholder 4"/>
          <p:cNvSpPr>
            <a:spLocks noGrp="1"/>
          </p:cNvSpPr>
          <p:nvPr>
            <p:ph type="ftr" sz="quarter" idx="11"/>
          </p:nvPr>
        </p:nvSpPr>
        <p:spPr/>
        <p:txBody>
          <a:bodyPr/>
          <a:lstStyle/>
          <a:p>
            <a:r>
              <a:rPr lang="pt-BR"/>
              <a:t>Colorindo e conhecendo o cosmos - Rivonaldo Filho</a:t>
            </a:r>
          </a:p>
        </p:txBody>
      </p:sp>
      <p:sp>
        <p:nvSpPr>
          <p:cNvPr id="6" name="Slide Number Placeholder 5"/>
          <p:cNvSpPr>
            <a:spLocks noGrp="1"/>
          </p:cNvSpPr>
          <p:nvPr>
            <p:ph type="sldNum" sz="quarter" idx="12"/>
          </p:nvPr>
        </p:nvSpPr>
        <p:spPr/>
        <p:txBody>
          <a:bodyPr/>
          <a:lstStyle/>
          <a:p>
            <a:fld id="{A2C96F7E-57FD-4388-B31F-5035D893FAF5}" type="slidenum">
              <a:rPr lang="pt-BR" smtClean="0"/>
              <a:t>‹nº›</a:t>
            </a:fld>
            <a:endParaRPr lang="pt-BR"/>
          </a:p>
        </p:txBody>
      </p:sp>
    </p:spTree>
    <p:extLst>
      <p:ext uri="{BB962C8B-B14F-4D97-AF65-F5344CB8AC3E}">
        <p14:creationId xmlns:p14="http://schemas.microsoft.com/office/powerpoint/2010/main" val="33521236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itle 1"/>
          <p:cNvSpPr>
            <a:spLocks noGrp="1"/>
          </p:cNvSpPr>
          <p:nvPr>
            <p:ph type="title"/>
          </p:nvPr>
        </p:nvSpPr>
        <p:spPr>
          <a:xfrm>
            <a:off x="655082" y="3191514"/>
            <a:ext cx="8281035" cy="5325109"/>
          </a:xfrm>
        </p:spPr>
        <p:txBody>
          <a:bodyPr anchor="b"/>
          <a:lstStyle>
            <a:lvl1pPr>
              <a:defRPr sz="6300"/>
            </a:lvl1pPr>
          </a:lstStyle>
          <a:p>
            <a:r>
              <a:rPr lang="pt-BR"/>
              <a:t>Clique para editar o título Mestre</a:t>
            </a:r>
            <a:endParaRPr lang="en-US" dirty="0"/>
          </a:p>
        </p:txBody>
      </p:sp>
      <p:sp>
        <p:nvSpPr>
          <p:cNvPr id="3" name="Text Placeholder 2"/>
          <p:cNvSpPr>
            <a:spLocks noGrp="1"/>
          </p:cNvSpPr>
          <p:nvPr>
            <p:ph type="body" idx="1"/>
          </p:nvPr>
        </p:nvSpPr>
        <p:spPr>
          <a:xfrm>
            <a:off x="655082" y="8567000"/>
            <a:ext cx="8281035" cy="2800349"/>
          </a:xfrm>
        </p:spPr>
        <p:txBody>
          <a:bodyPr/>
          <a:lstStyle>
            <a:lvl1pPr marL="0" indent="0">
              <a:buNone/>
              <a:defRPr sz="2520">
                <a:solidFill>
                  <a:schemeClr val="tx1">
                    <a:tint val="82000"/>
                  </a:schemeClr>
                </a:solidFill>
              </a:defRPr>
            </a:lvl1pPr>
            <a:lvl2pPr marL="480060" indent="0">
              <a:buNone/>
              <a:defRPr sz="2100">
                <a:solidFill>
                  <a:schemeClr val="tx1">
                    <a:tint val="82000"/>
                  </a:schemeClr>
                </a:solidFill>
              </a:defRPr>
            </a:lvl2pPr>
            <a:lvl3pPr marL="960120" indent="0">
              <a:buNone/>
              <a:defRPr sz="1890">
                <a:solidFill>
                  <a:schemeClr val="tx1">
                    <a:tint val="82000"/>
                  </a:schemeClr>
                </a:solidFill>
              </a:defRPr>
            </a:lvl3pPr>
            <a:lvl4pPr marL="1440180" indent="0">
              <a:buNone/>
              <a:defRPr sz="1680">
                <a:solidFill>
                  <a:schemeClr val="tx1">
                    <a:tint val="82000"/>
                  </a:schemeClr>
                </a:solidFill>
              </a:defRPr>
            </a:lvl4pPr>
            <a:lvl5pPr marL="1920240" indent="0">
              <a:buNone/>
              <a:defRPr sz="1680">
                <a:solidFill>
                  <a:schemeClr val="tx1">
                    <a:tint val="82000"/>
                  </a:schemeClr>
                </a:solidFill>
              </a:defRPr>
            </a:lvl5pPr>
            <a:lvl6pPr marL="2400300" indent="0">
              <a:buNone/>
              <a:defRPr sz="1680">
                <a:solidFill>
                  <a:schemeClr val="tx1">
                    <a:tint val="82000"/>
                  </a:schemeClr>
                </a:solidFill>
              </a:defRPr>
            </a:lvl6pPr>
            <a:lvl7pPr marL="2880360" indent="0">
              <a:buNone/>
              <a:defRPr sz="1680">
                <a:solidFill>
                  <a:schemeClr val="tx1">
                    <a:tint val="82000"/>
                  </a:schemeClr>
                </a:solidFill>
              </a:defRPr>
            </a:lvl7pPr>
            <a:lvl8pPr marL="3360420" indent="0">
              <a:buNone/>
              <a:defRPr sz="1680">
                <a:solidFill>
                  <a:schemeClr val="tx1">
                    <a:tint val="82000"/>
                  </a:schemeClr>
                </a:solidFill>
              </a:defRPr>
            </a:lvl8pPr>
            <a:lvl9pPr marL="3840480" indent="0">
              <a:buNone/>
              <a:defRPr sz="1680">
                <a:solidFill>
                  <a:schemeClr val="tx1">
                    <a:tint val="82000"/>
                  </a:schemeClr>
                </a:solidFill>
              </a:defRPr>
            </a:lvl9pPr>
          </a:lstStyle>
          <a:p>
            <a:pPr lvl="0"/>
            <a:r>
              <a:rPr lang="pt-BR"/>
              <a:t>Clique para editar os estilos de texto Mestres</a:t>
            </a:r>
          </a:p>
        </p:txBody>
      </p:sp>
      <p:sp>
        <p:nvSpPr>
          <p:cNvPr id="4" name="Date Placeholder 3"/>
          <p:cNvSpPr>
            <a:spLocks noGrp="1"/>
          </p:cNvSpPr>
          <p:nvPr>
            <p:ph type="dt" sz="half" idx="10"/>
          </p:nvPr>
        </p:nvSpPr>
        <p:spPr/>
        <p:txBody>
          <a:bodyPr/>
          <a:lstStyle/>
          <a:p>
            <a:fld id="{5C0D8B0B-B41C-447F-B648-5B80A2BB4F0F}" type="datetime1">
              <a:rPr lang="pt-BR" smtClean="0"/>
              <a:t>28/06/2025</a:t>
            </a:fld>
            <a:endParaRPr lang="pt-BR"/>
          </a:p>
        </p:txBody>
      </p:sp>
      <p:sp>
        <p:nvSpPr>
          <p:cNvPr id="5" name="Footer Placeholder 4"/>
          <p:cNvSpPr>
            <a:spLocks noGrp="1"/>
          </p:cNvSpPr>
          <p:nvPr>
            <p:ph type="ftr" sz="quarter" idx="11"/>
          </p:nvPr>
        </p:nvSpPr>
        <p:spPr/>
        <p:txBody>
          <a:bodyPr/>
          <a:lstStyle/>
          <a:p>
            <a:r>
              <a:rPr lang="pt-BR"/>
              <a:t>Colorindo e conhecendo o cosmos - Rivonaldo Filho</a:t>
            </a:r>
          </a:p>
        </p:txBody>
      </p:sp>
      <p:sp>
        <p:nvSpPr>
          <p:cNvPr id="6" name="Slide Number Placeholder 5"/>
          <p:cNvSpPr>
            <a:spLocks noGrp="1"/>
          </p:cNvSpPr>
          <p:nvPr>
            <p:ph type="sldNum" sz="quarter" idx="12"/>
          </p:nvPr>
        </p:nvSpPr>
        <p:spPr/>
        <p:txBody>
          <a:bodyPr/>
          <a:lstStyle/>
          <a:p>
            <a:fld id="{A2C96F7E-57FD-4388-B31F-5035D893FAF5}" type="slidenum">
              <a:rPr lang="pt-BR" smtClean="0"/>
              <a:t>‹nº›</a:t>
            </a:fld>
            <a:endParaRPr lang="pt-BR"/>
          </a:p>
        </p:txBody>
      </p:sp>
    </p:spTree>
    <p:extLst>
      <p:ext uri="{BB962C8B-B14F-4D97-AF65-F5344CB8AC3E}">
        <p14:creationId xmlns:p14="http://schemas.microsoft.com/office/powerpoint/2010/main" val="18996208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3" name="Content Placeholder 2"/>
          <p:cNvSpPr>
            <a:spLocks noGrp="1"/>
          </p:cNvSpPr>
          <p:nvPr>
            <p:ph sz="half" idx="1"/>
          </p:nvPr>
        </p:nvSpPr>
        <p:spPr>
          <a:xfrm>
            <a:off x="660083" y="3407833"/>
            <a:ext cx="4080510" cy="812249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Content Placeholder 3"/>
          <p:cNvSpPr>
            <a:spLocks noGrp="1"/>
          </p:cNvSpPr>
          <p:nvPr>
            <p:ph sz="half" idx="2"/>
          </p:nvPr>
        </p:nvSpPr>
        <p:spPr>
          <a:xfrm>
            <a:off x="4860608" y="3407833"/>
            <a:ext cx="4080510" cy="812249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5" name="Date Placeholder 4"/>
          <p:cNvSpPr>
            <a:spLocks noGrp="1"/>
          </p:cNvSpPr>
          <p:nvPr>
            <p:ph type="dt" sz="half" idx="10"/>
          </p:nvPr>
        </p:nvSpPr>
        <p:spPr/>
        <p:txBody>
          <a:bodyPr/>
          <a:lstStyle/>
          <a:p>
            <a:fld id="{5801F8C2-75DD-4D1C-8F0E-0EF4711E191A}" type="datetime1">
              <a:rPr lang="pt-BR" smtClean="0"/>
              <a:t>28/06/2025</a:t>
            </a:fld>
            <a:endParaRPr lang="pt-BR"/>
          </a:p>
        </p:txBody>
      </p:sp>
      <p:sp>
        <p:nvSpPr>
          <p:cNvPr id="6" name="Footer Placeholder 5"/>
          <p:cNvSpPr>
            <a:spLocks noGrp="1"/>
          </p:cNvSpPr>
          <p:nvPr>
            <p:ph type="ftr" sz="quarter" idx="11"/>
          </p:nvPr>
        </p:nvSpPr>
        <p:spPr/>
        <p:txBody>
          <a:bodyPr/>
          <a:lstStyle/>
          <a:p>
            <a:r>
              <a:rPr lang="pt-BR"/>
              <a:t>Colorindo e conhecendo o cosmos - Rivonaldo Filho</a:t>
            </a:r>
          </a:p>
        </p:txBody>
      </p:sp>
      <p:sp>
        <p:nvSpPr>
          <p:cNvPr id="7" name="Slide Number Placeholder 6"/>
          <p:cNvSpPr>
            <a:spLocks noGrp="1"/>
          </p:cNvSpPr>
          <p:nvPr>
            <p:ph type="sldNum" sz="quarter" idx="12"/>
          </p:nvPr>
        </p:nvSpPr>
        <p:spPr/>
        <p:txBody>
          <a:bodyPr/>
          <a:lstStyle/>
          <a:p>
            <a:fld id="{A2C96F7E-57FD-4388-B31F-5035D893FAF5}" type="slidenum">
              <a:rPr lang="pt-BR" smtClean="0"/>
              <a:t>‹nº›</a:t>
            </a:fld>
            <a:endParaRPr lang="pt-BR"/>
          </a:p>
        </p:txBody>
      </p:sp>
    </p:spTree>
    <p:extLst>
      <p:ext uri="{BB962C8B-B14F-4D97-AF65-F5344CB8AC3E}">
        <p14:creationId xmlns:p14="http://schemas.microsoft.com/office/powerpoint/2010/main" val="19265930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itle 1"/>
          <p:cNvSpPr>
            <a:spLocks noGrp="1"/>
          </p:cNvSpPr>
          <p:nvPr>
            <p:ph type="title"/>
          </p:nvPr>
        </p:nvSpPr>
        <p:spPr>
          <a:xfrm>
            <a:off x="661333" y="681570"/>
            <a:ext cx="8281035" cy="2474384"/>
          </a:xfrm>
        </p:spPr>
        <p:txBody>
          <a:bodyPr/>
          <a:lstStyle/>
          <a:p>
            <a:r>
              <a:rPr lang="pt-BR"/>
              <a:t>Clique para editar o título Mestre</a:t>
            </a:r>
            <a:endParaRPr lang="en-US" dirty="0"/>
          </a:p>
        </p:txBody>
      </p:sp>
      <p:sp>
        <p:nvSpPr>
          <p:cNvPr id="3" name="Text Placeholder 2"/>
          <p:cNvSpPr>
            <a:spLocks noGrp="1"/>
          </p:cNvSpPr>
          <p:nvPr>
            <p:ph type="body" idx="1"/>
          </p:nvPr>
        </p:nvSpPr>
        <p:spPr>
          <a:xfrm>
            <a:off x="661334" y="3138171"/>
            <a:ext cx="4061757" cy="1537969"/>
          </a:xfrm>
        </p:spPr>
        <p:txBody>
          <a:bodyPr anchor="b"/>
          <a:lstStyle>
            <a:lvl1pPr marL="0" indent="0">
              <a:buNone/>
              <a:defRPr sz="2520" b="1"/>
            </a:lvl1pPr>
            <a:lvl2pPr marL="480060" indent="0">
              <a:buNone/>
              <a:defRPr sz="2100" b="1"/>
            </a:lvl2pPr>
            <a:lvl3pPr marL="960120" indent="0">
              <a:buNone/>
              <a:defRPr sz="1890" b="1"/>
            </a:lvl3pPr>
            <a:lvl4pPr marL="1440180" indent="0">
              <a:buNone/>
              <a:defRPr sz="1680" b="1"/>
            </a:lvl4pPr>
            <a:lvl5pPr marL="1920240" indent="0">
              <a:buNone/>
              <a:defRPr sz="1680" b="1"/>
            </a:lvl5pPr>
            <a:lvl6pPr marL="2400300" indent="0">
              <a:buNone/>
              <a:defRPr sz="1680" b="1"/>
            </a:lvl6pPr>
            <a:lvl7pPr marL="2880360" indent="0">
              <a:buNone/>
              <a:defRPr sz="1680" b="1"/>
            </a:lvl7pPr>
            <a:lvl8pPr marL="3360420" indent="0">
              <a:buNone/>
              <a:defRPr sz="1680" b="1"/>
            </a:lvl8pPr>
            <a:lvl9pPr marL="3840480" indent="0">
              <a:buNone/>
              <a:defRPr sz="1680" b="1"/>
            </a:lvl9pPr>
          </a:lstStyle>
          <a:p>
            <a:pPr lvl="0"/>
            <a:r>
              <a:rPr lang="pt-BR"/>
              <a:t>Clique para editar os estilos de texto Mestres</a:t>
            </a:r>
          </a:p>
        </p:txBody>
      </p:sp>
      <p:sp>
        <p:nvSpPr>
          <p:cNvPr id="4" name="Content Placeholder 3"/>
          <p:cNvSpPr>
            <a:spLocks noGrp="1"/>
          </p:cNvSpPr>
          <p:nvPr>
            <p:ph sz="half" idx="2"/>
          </p:nvPr>
        </p:nvSpPr>
        <p:spPr>
          <a:xfrm>
            <a:off x="661334" y="4676140"/>
            <a:ext cx="4061757" cy="687789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5" name="Text Placeholder 4"/>
          <p:cNvSpPr>
            <a:spLocks noGrp="1"/>
          </p:cNvSpPr>
          <p:nvPr>
            <p:ph type="body" sz="quarter" idx="3"/>
          </p:nvPr>
        </p:nvSpPr>
        <p:spPr>
          <a:xfrm>
            <a:off x="4860608" y="3138171"/>
            <a:ext cx="4081761" cy="1537969"/>
          </a:xfrm>
        </p:spPr>
        <p:txBody>
          <a:bodyPr anchor="b"/>
          <a:lstStyle>
            <a:lvl1pPr marL="0" indent="0">
              <a:buNone/>
              <a:defRPr sz="2520" b="1"/>
            </a:lvl1pPr>
            <a:lvl2pPr marL="480060" indent="0">
              <a:buNone/>
              <a:defRPr sz="2100" b="1"/>
            </a:lvl2pPr>
            <a:lvl3pPr marL="960120" indent="0">
              <a:buNone/>
              <a:defRPr sz="1890" b="1"/>
            </a:lvl3pPr>
            <a:lvl4pPr marL="1440180" indent="0">
              <a:buNone/>
              <a:defRPr sz="1680" b="1"/>
            </a:lvl4pPr>
            <a:lvl5pPr marL="1920240" indent="0">
              <a:buNone/>
              <a:defRPr sz="1680" b="1"/>
            </a:lvl5pPr>
            <a:lvl6pPr marL="2400300" indent="0">
              <a:buNone/>
              <a:defRPr sz="1680" b="1"/>
            </a:lvl6pPr>
            <a:lvl7pPr marL="2880360" indent="0">
              <a:buNone/>
              <a:defRPr sz="1680" b="1"/>
            </a:lvl7pPr>
            <a:lvl8pPr marL="3360420" indent="0">
              <a:buNone/>
              <a:defRPr sz="1680" b="1"/>
            </a:lvl8pPr>
            <a:lvl9pPr marL="3840480" indent="0">
              <a:buNone/>
              <a:defRPr sz="1680" b="1"/>
            </a:lvl9pPr>
          </a:lstStyle>
          <a:p>
            <a:pPr lvl="0"/>
            <a:r>
              <a:rPr lang="pt-BR"/>
              <a:t>Clique para editar os estilos de texto Mestres</a:t>
            </a:r>
          </a:p>
        </p:txBody>
      </p:sp>
      <p:sp>
        <p:nvSpPr>
          <p:cNvPr id="6" name="Content Placeholder 5"/>
          <p:cNvSpPr>
            <a:spLocks noGrp="1"/>
          </p:cNvSpPr>
          <p:nvPr>
            <p:ph sz="quarter" idx="4"/>
          </p:nvPr>
        </p:nvSpPr>
        <p:spPr>
          <a:xfrm>
            <a:off x="4860608" y="4676140"/>
            <a:ext cx="4081761" cy="687789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7" name="Date Placeholder 6"/>
          <p:cNvSpPr>
            <a:spLocks noGrp="1"/>
          </p:cNvSpPr>
          <p:nvPr>
            <p:ph type="dt" sz="half" idx="10"/>
          </p:nvPr>
        </p:nvSpPr>
        <p:spPr/>
        <p:txBody>
          <a:bodyPr/>
          <a:lstStyle/>
          <a:p>
            <a:fld id="{3A24749F-BAEA-4471-8C9A-4433D38104DA}" type="datetime1">
              <a:rPr lang="pt-BR" smtClean="0"/>
              <a:t>28/06/2025</a:t>
            </a:fld>
            <a:endParaRPr lang="pt-BR"/>
          </a:p>
        </p:txBody>
      </p:sp>
      <p:sp>
        <p:nvSpPr>
          <p:cNvPr id="8" name="Footer Placeholder 7"/>
          <p:cNvSpPr>
            <a:spLocks noGrp="1"/>
          </p:cNvSpPr>
          <p:nvPr>
            <p:ph type="ftr" sz="quarter" idx="11"/>
          </p:nvPr>
        </p:nvSpPr>
        <p:spPr/>
        <p:txBody>
          <a:bodyPr/>
          <a:lstStyle/>
          <a:p>
            <a:r>
              <a:rPr lang="pt-BR"/>
              <a:t>Colorindo e conhecendo o cosmos - Rivonaldo Filho</a:t>
            </a:r>
          </a:p>
        </p:txBody>
      </p:sp>
      <p:sp>
        <p:nvSpPr>
          <p:cNvPr id="9" name="Slide Number Placeholder 8"/>
          <p:cNvSpPr>
            <a:spLocks noGrp="1"/>
          </p:cNvSpPr>
          <p:nvPr>
            <p:ph type="sldNum" sz="quarter" idx="12"/>
          </p:nvPr>
        </p:nvSpPr>
        <p:spPr/>
        <p:txBody>
          <a:bodyPr/>
          <a:lstStyle/>
          <a:p>
            <a:fld id="{A2C96F7E-57FD-4388-B31F-5035D893FAF5}" type="slidenum">
              <a:rPr lang="pt-BR" smtClean="0"/>
              <a:t>‹nº›</a:t>
            </a:fld>
            <a:endParaRPr lang="pt-BR"/>
          </a:p>
        </p:txBody>
      </p:sp>
    </p:spTree>
    <p:extLst>
      <p:ext uri="{BB962C8B-B14F-4D97-AF65-F5344CB8AC3E}">
        <p14:creationId xmlns:p14="http://schemas.microsoft.com/office/powerpoint/2010/main" val="35628873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3" name="Date Placeholder 2"/>
          <p:cNvSpPr>
            <a:spLocks noGrp="1"/>
          </p:cNvSpPr>
          <p:nvPr>
            <p:ph type="dt" sz="half" idx="10"/>
          </p:nvPr>
        </p:nvSpPr>
        <p:spPr/>
        <p:txBody>
          <a:bodyPr/>
          <a:lstStyle/>
          <a:p>
            <a:fld id="{4D00B610-53AD-4947-8428-2D9C405437A1}" type="datetime1">
              <a:rPr lang="pt-BR" smtClean="0"/>
              <a:t>28/06/2025</a:t>
            </a:fld>
            <a:endParaRPr lang="pt-BR"/>
          </a:p>
        </p:txBody>
      </p:sp>
      <p:sp>
        <p:nvSpPr>
          <p:cNvPr id="4" name="Footer Placeholder 3"/>
          <p:cNvSpPr>
            <a:spLocks noGrp="1"/>
          </p:cNvSpPr>
          <p:nvPr>
            <p:ph type="ftr" sz="quarter" idx="11"/>
          </p:nvPr>
        </p:nvSpPr>
        <p:spPr/>
        <p:txBody>
          <a:bodyPr/>
          <a:lstStyle/>
          <a:p>
            <a:r>
              <a:rPr lang="pt-BR"/>
              <a:t>Colorindo e conhecendo o cosmos - Rivonaldo Filho</a:t>
            </a:r>
          </a:p>
        </p:txBody>
      </p:sp>
      <p:sp>
        <p:nvSpPr>
          <p:cNvPr id="5" name="Slide Number Placeholder 4"/>
          <p:cNvSpPr>
            <a:spLocks noGrp="1"/>
          </p:cNvSpPr>
          <p:nvPr>
            <p:ph type="sldNum" sz="quarter" idx="12"/>
          </p:nvPr>
        </p:nvSpPr>
        <p:spPr/>
        <p:txBody>
          <a:bodyPr/>
          <a:lstStyle/>
          <a:p>
            <a:fld id="{A2C96F7E-57FD-4388-B31F-5035D893FAF5}" type="slidenum">
              <a:rPr lang="pt-BR" smtClean="0"/>
              <a:t>‹nº›</a:t>
            </a:fld>
            <a:endParaRPr lang="pt-BR"/>
          </a:p>
        </p:txBody>
      </p:sp>
    </p:spTree>
    <p:extLst>
      <p:ext uri="{BB962C8B-B14F-4D97-AF65-F5344CB8AC3E}">
        <p14:creationId xmlns:p14="http://schemas.microsoft.com/office/powerpoint/2010/main" val="28070827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187651B-A224-4957-8E83-EB99B5F8B974}" type="datetime1">
              <a:rPr lang="pt-BR" smtClean="0"/>
              <a:t>28/06/2025</a:t>
            </a:fld>
            <a:endParaRPr lang="pt-BR"/>
          </a:p>
        </p:txBody>
      </p:sp>
      <p:sp>
        <p:nvSpPr>
          <p:cNvPr id="3" name="Footer Placeholder 2"/>
          <p:cNvSpPr>
            <a:spLocks noGrp="1"/>
          </p:cNvSpPr>
          <p:nvPr>
            <p:ph type="ftr" sz="quarter" idx="11"/>
          </p:nvPr>
        </p:nvSpPr>
        <p:spPr/>
        <p:txBody>
          <a:bodyPr/>
          <a:lstStyle/>
          <a:p>
            <a:r>
              <a:rPr lang="pt-BR"/>
              <a:t>Colorindo e conhecendo o cosmos - Rivonaldo Filho</a:t>
            </a:r>
          </a:p>
        </p:txBody>
      </p:sp>
      <p:sp>
        <p:nvSpPr>
          <p:cNvPr id="4" name="Slide Number Placeholder 3"/>
          <p:cNvSpPr>
            <a:spLocks noGrp="1"/>
          </p:cNvSpPr>
          <p:nvPr>
            <p:ph type="sldNum" sz="quarter" idx="12"/>
          </p:nvPr>
        </p:nvSpPr>
        <p:spPr/>
        <p:txBody>
          <a:bodyPr/>
          <a:lstStyle/>
          <a:p>
            <a:fld id="{A2C96F7E-57FD-4388-B31F-5035D893FAF5}" type="slidenum">
              <a:rPr lang="pt-BR" smtClean="0"/>
              <a:t>‹nº›</a:t>
            </a:fld>
            <a:endParaRPr lang="pt-BR"/>
          </a:p>
        </p:txBody>
      </p:sp>
    </p:spTree>
    <p:extLst>
      <p:ext uri="{BB962C8B-B14F-4D97-AF65-F5344CB8AC3E}">
        <p14:creationId xmlns:p14="http://schemas.microsoft.com/office/powerpoint/2010/main" val="23903469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661333" y="853440"/>
            <a:ext cx="3096637" cy="2987040"/>
          </a:xfrm>
        </p:spPr>
        <p:txBody>
          <a:bodyPr anchor="b"/>
          <a:lstStyle>
            <a:lvl1pPr>
              <a:defRPr sz="3360"/>
            </a:lvl1pPr>
          </a:lstStyle>
          <a:p>
            <a:r>
              <a:rPr lang="pt-BR"/>
              <a:t>Clique para editar o título Mestre</a:t>
            </a:r>
            <a:endParaRPr lang="en-US" dirty="0"/>
          </a:p>
        </p:txBody>
      </p:sp>
      <p:sp>
        <p:nvSpPr>
          <p:cNvPr id="3" name="Content Placeholder 2"/>
          <p:cNvSpPr>
            <a:spLocks noGrp="1"/>
          </p:cNvSpPr>
          <p:nvPr>
            <p:ph idx="1"/>
          </p:nvPr>
        </p:nvSpPr>
        <p:spPr>
          <a:xfrm>
            <a:off x="4081760" y="1843196"/>
            <a:ext cx="4860608" cy="9097433"/>
          </a:xfrm>
        </p:spPr>
        <p:txBody>
          <a:bodyPr/>
          <a:lstStyle>
            <a:lvl1pPr>
              <a:defRPr sz="3360"/>
            </a:lvl1pPr>
            <a:lvl2pPr>
              <a:defRPr sz="2940"/>
            </a:lvl2pPr>
            <a:lvl3pPr>
              <a:defRPr sz="2520"/>
            </a:lvl3pPr>
            <a:lvl4pPr>
              <a:defRPr sz="2100"/>
            </a:lvl4pPr>
            <a:lvl5pPr>
              <a:defRPr sz="2100"/>
            </a:lvl5pPr>
            <a:lvl6pPr>
              <a:defRPr sz="2100"/>
            </a:lvl6pPr>
            <a:lvl7pPr>
              <a:defRPr sz="2100"/>
            </a:lvl7pPr>
            <a:lvl8pPr>
              <a:defRPr sz="2100"/>
            </a:lvl8pPr>
            <a:lvl9pPr>
              <a:defRPr sz="2100"/>
            </a:lvl9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Text Placeholder 3"/>
          <p:cNvSpPr>
            <a:spLocks noGrp="1"/>
          </p:cNvSpPr>
          <p:nvPr>
            <p:ph type="body" sz="half" idx="2"/>
          </p:nvPr>
        </p:nvSpPr>
        <p:spPr>
          <a:xfrm>
            <a:off x="661333" y="3840480"/>
            <a:ext cx="3096637" cy="7114964"/>
          </a:xfrm>
        </p:spPr>
        <p:txBody>
          <a:bodyPr/>
          <a:lstStyle>
            <a:lvl1pPr marL="0" indent="0">
              <a:buNone/>
              <a:defRPr sz="1680"/>
            </a:lvl1pPr>
            <a:lvl2pPr marL="480060" indent="0">
              <a:buNone/>
              <a:defRPr sz="1470"/>
            </a:lvl2pPr>
            <a:lvl3pPr marL="960120" indent="0">
              <a:buNone/>
              <a:defRPr sz="1260"/>
            </a:lvl3pPr>
            <a:lvl4pPr marL="1440180" indent="0">
              <a:buNone/>
              <a:defRPr sz="1050"/>
            </a:lvl4pPr>
            <a:lvl5pPr marL="1920240" indent="0">
              <a:buNone/>
              <a:defRPr sz="1050"/>
            </a:lvl5pPr>
            <a:lvl6pPr marL="2400300" indent="0">
              <a:buNone/>
              <a:defRPr sz="1050"/>
            </a:lvl6pPr>
            <a:lvl7pPr marL="2880360" indent="0">
              <a:buNone/>
              <a:defRPr sz="1050"/>
            </a:lvl7pPr>
            <a:lvl8pPr marL="3360420" indent="0">
              <a:buNone/>
              <a:defRPr sz="1050"/>
            </a:lvl8pPr>
            <a:lvl9pPr marL="3840480" indent="0">
              <a:buNone/>
              <a:defRPr sz="1050"/>
            </a:lvl9pPr>
          </a:lstStyle>
          <a:p>
            <a:pPr lvl="0"/>
            <a:r>
              <a:rPr lang="pt-BR"/>
              <a:t>Clique para editar os estilos de texto Mestres</a:t>
            </a:r>
          </a:p>
        </p:txBody>
      </p:sp>
      <p:sp>
        <p:nvSpPr>
          <p:cNvPr id="5" name="Date Placeholder 4"/>
          <p:cNvSpPr>
            <a:spLocks noGrp="1"/>
          </p:cNvSpPr>
          <p:nvPr>
            <p:ph type="dt" sz="half" idx="10"/>
          </p:nvPr>
        </p:nvSpPr>
        <p:spPr/>
        <p:txBody>
          <a:bodyPr/>
          <a:lstStyle/>
          <a:p>
            <a:fld id="{D49D4E6C-25BC-4A71-B572-209D5C5841F9}" type="datetime1">
              <a:rPr lang="pt-BR" smtClean="0"/>
              <a:t>28/06/2025</a:t>
            </a:fld>
            <a:endParaRPr lang="pt-BR"/>
          </a:p>
        </p:txBody>
      </p:sp>
      <p:sp>
        <p:nvSpPr>
          <p:cNvPr id="6" name="Footer Placeholder 5"/>
          <p:cNvSpPr>
            <a:spLocks noGrp="1"/>
          </p:cNvSpPr>
          <p:nvPr>
            <p:ph type="ftr" sz="quarter" idx="11"/>
          </p:nvPr>
        </p:nvSpPr>
        <p:spPr/>
        <p:txBody>
          <a:bodyPr/>
          <a:lstStyle/>
          <a:p>
            <a:r>
              <a:rPr lang="pt-BR"/>
              <a:t>Colorindo e conhecendo o cosmos - Rivonaldo Filho</a:t>
            </a:r>
          </a:p>
        </p:txBody>
      </p:sp>
      <p:sp>
        <p:nvSpPr>
          <p:cNvPr id="7" name="Slide Number Placeholder 6"/>
          <p:cNvSpPr>
            <a:spLocks noGrp="1"/>
          </p:cNvSpPr>
          <p:nvPr>
            <p:ph type="sldNum" sz="quarter" idx="12"/>
          </p:nvPr>
        </p:nvSpPr>
        <p:spPr/>
        <p:txBody>
          <a:bodyPr/>
          <a:lstStyle/>
          <a:p>
            <a:fld id="{A2C96F7E-57FD-4388-B31F-5035D893FAF5}" type="slidenum">
              <a:rPr lang="pt-BR" smtClean="0"/>
              <a:t>‹nº›</a:t>
            </a:fld>
            <a:endParaRPr lang="pt-BR"/>
          </a:p>
        </p:txBody>
      </p:sp>
    </p:spTree>
    <p:extLst>
      <p:ext uri="{BB962C8B-B14F-4D97-AF65-F5344CB8AC3E}">
        <p14:creationId xmlns:p14="http://schemas.microsoft.com/office/powerpoint/2010/main" val="5862292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661333" y="853440"/>
            <a:ext cx="3096637" cy="2987040"/>
          </a:xfrm>
        </p:spPr>
        <p:txBody>
          <a:bodyPr anchor="b"/>
          <a:lstStyle>
            <a:lvl1pPr>
              <a:defRPr sz="3360"/>
            </a:lvl1pPr>
          </a:lstStyle>
          <a:p>
            <a:r>
              <a:rPr lang="pt-BR"/>
              <a:t>Clique para editar o título Mestre</a:t>
            </a:r>
            <a:endParaRPr lang="en-US" dirty="0"/>
          </a:p>
        </p:txBody>
      </p:sp>
      <p:sp>
        <p:nvSpPr>
          <p:cNvPr id="3" name="Picture Placeholder 2"/>
          <p:cNvSpPr>
            <a:spLocks noGrp="1" noChangeAspect="1"/>
          </p:cNvSpPr>
          <p:nvPr>
            <p:ph type="pic" idx="1"/>
          </p:nvPr>
        </p:nvSpPr>
        <p:spPr>
          <a:xfrm>
            <a:off x="4081760" y="1843196"/>
            <a:ext cx="4860608" cy="9097433"/>
          </a:xfrm>
        </p:spPr>
        <p:txBody>
          <a:bodyPr anchor="t"/>
          <a:lstStyle>
            <a:lvl1pPr marL="0" indent="0">
              <a:buNone/>
              <a:defRPr sz="3360"/>
            </a:lvl1pPr>
            <a:lvl2pPr marL="480060" indent="0">
              <a:buNone/>
              <a:defRPr sz="2940"/>
            </a:lvl2pPr>
            <a:lvl3pPr marL="960120" indent="0">
              <a:buNone/>
              <a:defRPr sz="2520"/>
            </a:lvl3pPr>
            <a:lvl4pPr marL="1440180" indent="0">
              <a:buNone/>
              <a:defRPr sz="2100"/>
            </a:lvl4pPr>
            <a:lvl5pPr marL="1920240" indent="0">
              <a:buNone/>
              <a:defRPr sz="2100"/>
            </a:lvl5pPr>
            <a:lvl6pPr marL="2400300" indent="0">
              <a:buNone/>
              <a:defRPr sz="2100"/>
            </a:lvl6pPr>
            <a:lvl7pPr marL="2880360" indent="0">
              <a:buNone/>
              <a:defRPr sz="2100"/>
            </a:lvl7pPr>
            <a:lvl8pPr marL="3360420" indent="0">
              <a:buNone/>
              <a:defRPr sz="2100"/>
            </a:lvl8pPr>
            <a:lvl9pPr marL="3840480" indent="0">
              <a:buNone/>
              <a:defRPr sz="2100"/>
            </a:lvl9pPr>
          </a:lstStyle>
          <a:p>
            <a:r>
              <a:rPr lang="pt-BR"/>
              <a:t>Clique no ícone para adicionar uma imagem</a:t>
            </a:r>
            <a:endParaRPr lang="en-US" dirty="0"/>
          </a:p>
        </p:txBody>
      </p:sp>
      <p:sp>
        <p:nvSpPr>
          <p:cNvPr id="4" name="Text Placeholder 3"/>
          <p:cNvSpPr>
            <a:spLocks noGrp="1"/>
          </p:cNvSpPr>
          <p:nvPr>
            <p:ph type="body" sz="half" idx="2"/>
          </p:nvPr>
        </p:nvSpPr>
        <p:spPr>
          <a:xfrm>
            <a:off x="661333" y="3840480"/>
            <a:ext cx="3096637" cy="7114964"/>
          </a:xfrm>
        </p:spPr>
        <p:txBody>
          <a:bodyPr/>
          <a:lstStyle>
            <a:lvl1pPr marL="0" indent="0">
              <a:buNone/>
              <a:defRPr sz="1680"/>
            </a:lvl1pPr>
            <a:lvl2pPr marL="480060" indent="0">
              <a:buNone/>
              <a:defRPr sz="1470"/>
            </a:lvl2pPr>
            <a:lvl3pPr marL="960120" indent="0">
              <a:buNone/>
              <a:defRPr sz="1260"/>
            </a:lvl3pPr>
            <a:lvl4pPr marL="1440180" indent="0">
              <a:buNone/>
              <a:defRPr sz="1050"/>
            </a:lvl4pPr>
            <a:lvl5pPr marL="1920240" indent="0">
              <a:buNone/>
              <a:defRPr sz="1050"/>
            </a:lvl5pPr>
            <a:lvl6pPr marL="2400300" indent="0">
              <a:buNone/>
              <a:defRPr sz="1050"/>
            </a:lvl6pPr>
            <a:lvl7pPr marL="2880360" indent="0">
              <a:buNone/>
              <a:defRPr sz="1050"/>
            </a:lvl7pPr>
            <a:lvl8pPr marL="3360420" indent="0">
              <a:buNone/>
              <a:defRPr sz="1050"/>
            </a:lvl8pPr>
            <a:lvl9pPr marL="3840480" indent="0">
              <a:buNone/>
              <a:defRPr sz="1050"/>
            </a:lvl9pPr>
          </a:lstStyle>
          <a:p>
            <a:pPr lvl="0"/>
            <a:r>
              <a:rPr lang="pt-BR"/>
              <a:t>Clique para editar os estilos de texto Mestres</a:t>
            </a:r>
          </a:p>
        </p:txBody>
      </p:sp>
      <p:sp>
        <p:nvSpPr>
          <p:cNvPr id="5" name="Date Placeholder 4"/>
          <p:cNvSpPr>
            <a:spLocks noGrp="1"/>
          </p:cNvSpPr>
          <p:nvPr>
            <p:ph type="dt" sz="half" idx="10"/>
          </p:nvPr>
        </p:nvSpPr>
        <p:spPr/>
        <p:txBody>
          <a:bodyPr/>
          <a:lstStyle/>
          <a:p>
            <a:fld id="{ED81FF00-6841-4EA9-BA08-1BB99EB996EC}" type="datetime1">
              <a:rPr lang="pt-BR" smtClean="0"/>
              <a:t>28/06/2025</a:t>
            </a:fld>
            <a:endParaRPr lang="pt-BR"/>
          </a:p>
        </p:txBody>
      </p:sp>
      <p:sp>
        <p:nvSpPr>
          <p:cNvPr id="6" name="Footer Placeholder 5"/>
          <p:cNvSpPr>
            <a:spLocks noGrp="1"/>
          </p:cNvSpPr>
          <p:nvPr>
            <p:ph type="ftr" sz="quarter" idx="11"/>
          </p:nvPr>
        </p:nvSpPr>
        <p:spPr/>
        <p:txBody>
          <a:bodyPr/>
          <a:lstStyle/>
          <a:p>
            <a:r>
              <a:rPr lang="pt-BR"/>
              <a:t>Colorindo e conhecendo o cosmos - Rivonaldo Filho</a:t>
            </a:r>
          </a:p>
        </p:txBody>
      </p:sp>
      <p:sp>
        <p:nvSpPr>
          <p:cNvPr id="7" name="Slide Number Placeholder 6"/>
          <p:cNvSpPr>
            <a:spLocks noGrp="1"/>
          </p:cNvSpPr>
          <p:nvPr>
            <p:ph type="sldNum" sz="quarter" idx="12"/>
          </p:nvPr>
        </p:nvSpPr>
        <p:spPr/>
        <p:txBody>
          <a:bodyPr/>
          <a:lstStyle/>
          <a:p>
            <a:fld id="{A2C96F7E-57FD-4388-B31F-5035D893FAF5}" type="slidenum">
              <a:rPr lang="pt-BR" smtClean="0"/>
              <a:t>‹nº›</a:t>
            </a:fld>
            <a:endParaRPr lang="pt-BR"/>
          </a:p>
        </p:txBody>
      </p:sp>
    </p:spTree>
    <p:extLst>
      <p:ext uri="{BB962C8B-B14F-4D97-AF65-F5344CB8AC3E}">
        <p14:creationId xmlns:p14="http://schemas.microsoft.com/office/powerpoint/2010/main" val="40491447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60083" y="681570"/>
            <a:ext cx="8281035" cy="2474384"/>
          </a:xfrm>
          <a:prstGeom prst="rect">
            <a:avLst/>
          </a:prstGeom>
        </p:spPr>
        <p:txBody>
          <a:bodyPr vert="horz" lIns="91440" tIns="45720" rIns="91440" bIns="45720" rtlCol="0" anchor="ctr">
            <a:normAutofit/>
          </a:bodyPr>
          <a:lstStyle/>
          <a:p>
            <a:r>
              <a:rPr lang="pt-BR"/>
              <a:t>Clique para editar o título Mestre</a:t>
            </a:r>
            <a:endParaRPr lang="en-US" dirty="0"/>
          </a:p>
        </p:txBody>
      </p:sp>
      <p:sp>
        <p:nvSpPr>
          <p:cNvPr id="3" name="Text Placeholder 2"/>
          <p:cNvSpPr>
            <a:spLocks noGrp="1"/>
          </p:cNvSpPr>
          <p:nvPr>
            <p:ph type="body" idx="1"/>
          </p:nvPr>
        </p:nvSpPr>
        <p:spPr>
          <a:xfrm>
            <a:off x="660083" y="3407833"/>
            <a:ext cx="8281035" cy="8122498"/>
          </a:xfrm>
          <a:prstGeom prst="rect">
            <a:avLst/>
          </a:prstGeom>
        </p:spPr>
        <p:txBody>
          <a:bodyPr vert="horz" lIns="91440" tIns="45720" rIns="91440" bIns="45720" rtlCol="0">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2"/>
          </p:nvPr>
        </p:nvSpPr>
        <p:spPr>
          <a:xfrm>
            <a:off x="660083" y="11865189"/>
            <a:ext cx="2160270" cy="681567"/>
          </a:xfrm>
          <a:prstGeom prst="rect">
            <a:avLst/>
          </a:prstGeom>
        </p:spPr>
        <p:txBody>
          <a:bodyPr vert="horz" lIns="91440" tIns="45720" rIns="91440" bIns="45720" rtlCol="0" anchor="ctr"/>
          <a:lstStyle>
            <a:lvl1pPr algn="l">
              <a:defRPr sz="1260">
                <a:solidFill>
                  <a:schemeClr val="tx1">
                    <a:tint val="82000"/>
                  </a:schemeClr>
                </a:solidFill>
              </a:defRPr>
            </a:lvl1pPr>
          </a:lstStyle>
          <a:p>
            <a:fld id="{7AD8D9BC-900F-4B96-8AF3-CB7E50C6789C}" type="datetime1">
              <a:rPr lang="pt-BR" smtClean="0"/>
              <a:t>28/06/2025</a:t>
            </a:fld>
            <a:endParaRPr lang="pt-BR"/>
          </a:p>
        </p:txBody>
      </p:sp>
      <p:sp>
        <p:nvSpPr>
          <p:cNvPr id="5" name="Footer Placeholder 4"/>
          <p:cNvSpPr>
            <a:spLocks noGrp="1"/>
          </p:cNvSpPr>
          <p:nvPr>
            <p:ph type="ftr" sz="quarter" idx="3"/>
          </p:nvPr>
        </p:nvSpPr>
        <p:spPr>
          <a:xfrm>
            <a:off x="3180398" y="11865189"/>
            <a:ext cx="3240405" cy="681567"/>
          </a:xfrm>
          <a:prstGeom prst="rect">
            <a:avLst/>
          </a:prstGeom>
        </p:spPr>
        <p:txBody>
          <a:bodyPr vert="horz" lIns="91440" tIns="45720" rIns="91440" bIns="45720" rtlCol="0" anchor="ctr"/>
          <a:lstStyle>
            <a:lvl1pPr algn="ctr">
              <a:defRPr sz="1260">
                <a:solidFill>
                  <a:schemeClr val="tx1">
                    <a:tint val="82000"/>
                  </a:schemeClr>
                </a:solidFill>
              </a:defRPr>
            </a:lvl1pPr>
          </a:lstStyle>
          <a:p>
            <a:r>
              <a:rPr lang="pt-BR"/>
              <a:t>Colorindo e conhecendo o cosmos - Rivonaldo Filho</a:t>
            </a:r>
          </a:p>
        </p:txBody>
      </p:sp>
      <p:sp>
        <p:nvSpPr>
          <p:cNvPr id="6" name="Slide Number Placeholder 5"/>
          <p:cNvSpPr>
            <a:spLocks noGrp="1"/>
          </p:cNvSpPr>
          <p:nvPr>
            <p:ph type="sldNum" sz="quarter" idx="4"/>
          </p:nvPr>
        </p:nvSpPr>
        <p:spPr>
          <a:xfrm>
            <a:off x="6780848" y="11865189"/>
            <a:ext cx="2160270" cy="681567"/>
          </a:xfrm>
          <a:prstGeom prst="rect">
            <a:avLst/>
          </a:prstGeom>
        </p:spPr>
        <p:txBody>
          <a:bodyPr vert="horz" lIns="91440" tIns="45720" rIns="91440" bIns="45720" rtlCol="0" anchor="ctr"/>
          <a:lstStyle>
            <a:lvl1pPr algn="r">
              <a:defRPr sz="1260">
                <a:solidFill>
                  <a:schemeClr val="tx1">
                    <a:tint val="82000"/>
                  </a:schemeClr>
                </a:solidFill>
              </a:defRPr>
            </a:lvl1pPr>
          </a:lstStyle>
          <a:p>
            <a:fld id="{A2C96F7E-57FD-4388-B31F-5035D893FAF5}" type="slidenum">
              <a:rPr lang="pt-BR" smtClean="0"/>
              <a:t>‹nº›</a:t>
            </a:fld>
            <a:endParaRPr lang="pt-BR"/>
          </a:p>
        </p:txBody>
      </p:sp>
    </p:spTree>
    <p:extLst>
      <p:ext uri="{BB962C8B-B14F-4D97-AF65-F5344CB8AC3E}">
        <p14:creationId xmlns:p14="http://schemas.microsoft.com/office/powerpoint/2010/main" val="18495486"/>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hf hdr="0" dt="0"/>
  <p:txStyles>
    <p:titleStyle>
      <a:lvl1pPr algn="l" defTabSz="960120" rtl="0" eaLnBrk="1" latinLnBrk="0" hangingPunct="1">
        <a:lnSpc>
          <a:spcPct val="90000"/>
        </a:lnSpc>
        <a:spcBef>
          <a:spcPct val="0"/>
        </a:spcBef>
        <a:buNone/>
        <a:defRPr sz="4620" kern="1200">
          <a:solidFill>
            <a:schemeClr val="tx1"/>
          </a:solidFill>
          <a:latin typeface="+mj-lt"/>
          <a:ea typeface="+mj-ea"/>
          <a:cs typeface="+mj-cs"/>
        </a:defRPr>
      </a:lvl1pPr>
    </p:titleStyle>
    <p:bodyStyle>
      <a:lvl1pPr marL="240030" indent="-240030" algn="l" defTabSz="960120" rtl="0" eaLnBrk="1" latinLnBrk="0" hangingPunct="1">
        <a:lnSpc>
          <a:spcPct val="90000"/>
        </a:lnSpc>
        <a:spcBef>
          <a:spcPts val="1050"/>
        </a:spcBef>
        <a:buFont typeface="Arial" panose="020B0604020202020204" pitchFamily="34" charset="0"/>
        <a:buChar char="•"/>
        <a:defRPr sz="2940" kern="1200">
          <a:solidFill>
            <a:schemeClr val="tx1"/>
          </a:solidFill>
          <a:latin typeface="+mn-lt"/>
          <a:ea typeface="+mn-ea"/>
          <a:cs typeface="+mn-cs"/>
        </a:defRPr>
      </a:lvl1pPr>
      <a:lvl2pPr marL="720090" indent="-240030" algn="l" defTabSz="960120" rtl="0" eaLnBrk="1" latinLnBrk="0" hangingPunct="1">
        <a:lnSpc>
          <a:spcPct val="90000"/>
        </a:lnSpc>
        <a:spcBef>
          <a:spcPts val="525"/>
        </a:spcBef>
        <a:buFont typeface="Arial" panose="020B0604020202020204" pitchFamily="34" charset="0"/>
        <a:buChar char="•"/>
        <a:defRPr sz="2520" kern="1200">
          <a:solidFill>
            <a:schemeClr val="tx1"/>
          </a:solidFill>
          <a:latin typeface="+mn-lt"/>
          <a:ea typeface="+mn-ea"/>
          <a:cs typeface="+mn-cs"/>
        </a:defRPr>
      </a:lvl2pPr>
      <a:lvl3pPr marL="1200150" indent="-240030" algn="l" defTabSz="960120" rtl="0" eaLnBrk="1" latinLnBrk="0" hangingPunct="1">
        <a:lnSpc>
          <a:spcPct val="90000"/>
        </a:lnSpc>
        <a:spcBef>
          <a:spcPts val="525"/>
        </a:spcBef>
        <a:buFont typeface="Arial" panose="020B0604020202020204" pitchFamily="34" charset="0"/>
        <a:buChar char="•"/>
        <a:defRPr sz="2100" kern="1200">
          <a:solidFill>
            <a:schemeClr val="tx1"/>
          </a:solidFill>
          <a:latin typeface="+mn-lt"/>
          <a:ea typeface="+mn-ea"/>
          <a:cs typeface="+mn-cs"/>
        </a:defRPr>
      </a:lvl3pPr>
      <a:lvl4pPr marL="1680210" indent="-240030" algn="l" defTabSz="960120" rtl="0" eaLnBrk="1" latinLnBrk="0" hangingPunct="1">
        <a:lnSpc>
          <a:spcPct val="90000"/>
        </a:lnSpc>
        <a:spcBef>
          <a:spcPts val="525"/>
        </a:spcBef>
        <a:buFont typeface="Arial" panose="020B0604020202020204" pitchFamily="34" charset="0"/>
        <a:buChar char="•"/>
        <a:defRPr sz="1890" kern="1200">
          <a:solidFill>
            <a:schemeClr val="tx1"/>
          </a:solidFill>
          <a:latin typeface="+mn-lt"/>
          <a:ea typeface="+mn-ea"/>
          <a:cs typeface="+mn-cs"/>
        </a:defRPr>
      </a:lvl4pPr>
      <a:lvl5pPr marL="2160270" indent="-240030" algn="l" defTabSz="960120" rtl="0" eaLnBrk="1" latinLnBrk="0" hangingPunct="1">
        <a:lnSpc>
          <a:spcPct val="90000"/>
        </a:lnSpc>
        <a:spcBef>
          <a:spcPts val="525"/>
        </a:spcBef>
        <a:buFont typeface="Arial" panose="020B0604020202020204" pitchFamily="34" charset="0"/>
        <a:buChar char="•"/>
        <a:defRPr sz="1890" kern="1200">
          <a:solidFill>
            <a:schemeClr val="tx1"/>
          </a:solidFill>
          <a:latin typeface="+mn-lt"/>
          <a:ea typeface="+mn-ea"/>
          <a:cs typeface="+mn-cs"/>
        </a:defRPr>
      </a:lvl5pPr>
      <a:lvl6pPr marL="2640330" indent="-240030" algn="l" defTabSz="960120" rtl="0" eaLnBrk="1" latinLnBrk="0" hangingPunct="1">
        <a:lnSpc>
          <a:spcPct val="90000"/>
        </a:lnSpc>
        <a:spcBef>
          <a:spcPts val="525"/>
        </a:spcBef>
        <a:buFont typeface="Arial" panose="020B0604020202020204" pitchFamily="34" charset="0"/>
        <a:buChar char="•"/>
        <a:defRPr sz="1890" kern="1200">
          <a:solidFill>
            <a:schemeClr val="tx1"/>
          </a:solidFill>
          <a:latin typeface="+mn-lt"/>
          <a:ea typeface="+mn-ea"/>
          <a:cs typeface="+mn-cs"/>
        </a:defRPr>
      </a:lvl6pPr>
      <a:lvl7pPr marL="3120390" indent="-240030" algn="l" defTabSz="960120" rtl="0" eaLnBrk="1" latinLnBrk="0" hangingPunct="1">
        <a:lnSpc>
          <a:spcPct val="90000"/>
        </a:lnSpc>
        <a:spcBef>
          <a:spcPts val="525"/>
        </a:spcBef>
        <a:buFont typeface="Arial" panose="020B0604020202020204" pitchFamily="34" charset="0"/>
        <a:buChar char="•"/>
        <a:defRPr sz="1890" kern="1200">
          <a:solidFill>
            <a:schemeClr val="tx1"/>
          </a:solidFill>
          <a:latin typeface="+mn-lt"/>
          <a:ea typeface="+mn-ea"/>
          <a:cs typeface="+mn-cs"/>
        </a:defRPr>
      </a:lvl7pPr>
      <a:lvl8pPr marL="3600450" indent="-240030" algn="l" defTabSz="960120" rtl="0" eaLnBrk="1" latinLnBrk="0" hangingPunct="1">
        <a:lnSpc>
          <a:spcPct val="90000"/>
        </a:lnSpc>
        <a:spcBef>
          <a:spcPts val="525"/>
        </a:spcBef>
        <a:buFont typeface="Arial" panose="020B0604020202020204" pitchFamily="34" charset="0"/>
        <a:buChar char="•"/>
        <a:defRPr sz="1890" kern="1200">
          <a:solidFill>
            <a:schemeClr val="tx1"/>
          </a:solidFill>
          <a:latin typeface="+mn-lt"/>
          <a:ea typeface="+mn-ea"/>
          <a:cs typeface="+mn-cs"/>
        </a:defRPr>
      </a:lvl8pPr>
      <a:lvl9pPr marL="4080510" indent="-240030" algn="l" defTabSz="960120" rtl="0" eaLnBrk="1" latinLnBrk="0" hangingPunct="1">
        <a:lnSpc>
          <a:spcPct val="90000"/>
        </a:lnSpc>
        <a:spcBef>
          <a:spcPts val="525"/>
        </a:spcBef>
        <a:buFont typeface="Arial" panose="020B0604020202020204" pitchFamily="34" charset="0"/>
        <a:buChar char="•"/>
        <a:defRPr sz="1890" kern="1200">
          <a:solidFill>
            <a:schemeClr val="tx1"/>
          </a:solidFill>
          <a:latin typeface="+mn-lt"/>
          <a:ea typeface="+mn-ea"/>
          <a:cs typeface="+mn-cs"/>
        </a:defRPr>
      </a:lvl9pPr>
    </p:bodyStyle>
    <p:otherStyle>
      <a:defPPr>
        <a:defRPr lang="en-US"/>
      </a:defPPr>
      <a:lvl1pPr marL="0" algn="l" defTabSz="960120" rtl="0" eaLnBrk="1" latinLnBrk="0" hangingPunct="1">
        <a:defRPr sz="1890" kern="1200">
          <a:solidFill>
            <a:schemeClr val="tx1"/>
          </a:solidFill>
          <a:latin typeface="+mn-lt"/>
          <a:ea typeface="+mn-ea"/>
          <a:cs typeface="+mn-cs"/>
        </a:defRPr>
      </a:lvl1pPr>
      <a:lvl2pPr marL="480060" algn="l" defTabSz="960120" rtl="0" eaLnBrk="1" latinLnBrk="0" hangingPunct="1">
        <a:defRPr sz="1890" kern="1200">
          <a:solidFill>
            <a:schemeClr val="tx1"/>
          </a:solidFill>
          <a:latin typeface="+mn-lt"/>
          <a:ea typeface="+mn-ea"/>
          <a:cs typeface="+mn-cs"/>
        </a:defRPr>
      </a:lvl2pPr>
      <a:lvl3pPr marL="960120" algn="l" defTabSz="960120" rtl="0" eaLnBrk="1" latinLnBrk="0" hangingPunct="1">
        <a:defRPr sz="1890" kern="1200">
          <a:solidFill>
            <a:schemeClr val="tx1"/>
          </a:solidFill>
          <a:latin typeface="+mn-lt"/>
          <a:ea typeface="+mn-ea"/>
          <a:cs typeface="+mn-cs"/>
        </a:defRPr>
      </a:lvl3pPr>
      <a:lvl4pPr marL="1440180" algn="l" defTabSz="960120" rtl="0" eaLnBrk="1" latinLnBrk="0" hangingPunct="1">
        <a:defRPr sz="1890" kern="1200">
          <a:solidFill>
            <a:schemeClr val="tx1"/>
          </a:solidFill>
          <a:latin typeface="+mn-lt"/>
          <a:ea typeface="+mn-ea"/>
          <a:cs typeface="+mn-cs"/>
        </a:defRPr>
      </a:lvl4pPr>
      <a:lvl5pPr marL="1920240" algn="l" defTabSz="960120" rtl="0" eaLnBrk="1" latinLnBrk="0" hangingPunct="1">
        <a:defRPr sz="1890" kern="1200">
          <a:solidFill>
            <a:schemeClr val="tx1"/>
          </a:solidFill>
          <a:latin typeface="+mn-lt"/>
          <a:ea typeface="+mn-ea"/>
          <a:cs typeface="+mn-cs"/>
        </a:defRPr>
      </a:lvl5pPr>
      <a:lvl6pPr marL="2400300" algn="l" defTabSz="960120" rtl="0" eaLnBrk="1" latinLnBrk="0" hangingPunct="1">
        <a:defRPr sz="1890" kern="1200">
          <a:solidFill>
            <a:schemeClr val="tx1"/>
          </a:solidFill>
          <a:latin typeface="+mn-lt"/>
          <a:ea typeface="+mn-ea"/>
          <a:cs typeface="+mn-cs"/>
        </a:defRPr>
      </a:lvl6pPr>
      <a:lvl7pPr marL="2880360" algn="l" defTabSz="960120" rtl="0" eaLnBrk="1" latinLnBrk="0" hangingPunct="1">
        <a:defRPr sz="1890" kern="1200">
          <a:solidFill>
            <a:schemeClr val="tx1"/>
          </a:solidFill>
          <a:latin typeface="+mn-lt"/>
          <a:ea typeface="+mn-ea"/>
          <a:cs typeface="+mn-cs"/>
        </a:defRPr>
      </a:lvl7pPr>
      <a:lvl8pPr marL="3360420" algn="l" defTabSz="960120" rtl="0" eaLnBrk="1" latinLnBrk="0" hangingPunct="1">
        <a:defRPr sz="1890" kern="1200">
          <a:solidFill>
            <a:schemeClr val="tx1"/>
          </a:solidFill>
          <a:latin typeface="+mn-lt"/>
          <a:ea typeface="+mn-ea"/>
          <a:cs typeface="+mn-cs"/>
        </a:defRPr>
      </a:lvl8pPr>
      <a:lvl9pPr marL="3840480" algn="l" defTabSz="960120" rtl="0" eaLnBrk="1" latinLnBrk="0" hangingPunct="1">
        <a:defRPr sz="189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5.jp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5.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5.jpg"/></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png"/><Relationship Id="rId1" Type="http://schemas.openxmlformats.org/officeDocument/2006/relationships/slideLayout" Target="../slideLayouts/slideLayout7.xml"/><Relationship Id="rId4" Type="http://schemas.openxmlformats.org/officeDocument/2006/relationships/image" Target="../media/image5.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hyperlink" Target="https://github.com/rivonaldofilho" TargetMode="External"/><Relationship Id="rId2" Type="http://schemas.openxmlformats.org/officeDocument/2006/relationships/image" Target="../media/image5.jp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Layout" Target="../slideLayouts/slideLayout7.xml"/><Relationship Id="rId4" Type="http://schemas.openxmlformats.org/officeDocument/2006/relationships/image" Target="../media/image5.jp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jpg"/><Relationship Id="rId1" Type="http://schemas.openxmlformats.org/officeDocument/2006/relationships/slideLayout" Target="../slideLayouts/slideLayout7.xml"/><Relationship Id="rId4" Type="http://schemas.openxmlformats.org/officeDocument/2006/relationships/image" Target="../media/image5.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Layout" Target="../slideLayouts/slideLayout7.xml"/><Relationship Id="rId4" Type="http://schemas.openxmlformats.org/officeDocument/2006/relationships/image" Target="../media/image5.jp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jpg"/><Relationship Id="rId1" Type="http://schemas.openxmlformats.org/officeDocument/2006/relationships/slideLayout" Target="../slideLayouts/slideLayout7.xml"/><Relationship Id="rId4" Type="http://schemas.openxmlformats.org/officeDocument/2006/relationships/image" Target="../media/image5.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9A37A5-803F-5A36-452D-734485FFB586}"/>
            </a:ext>
          </a:extLst>
        </p:cNvPr>
        <p:cNvGrpSpPr/>
        <p:nvPr/>
      </p:nvGrpSpPr>
      <p:grpSpPr>
        <a:xfrm>
          <a:off x="0" y="0"/>
          <a:ext cx="0" cy="0"/>
          <a:chOff x="0" y="0"/>
          <a:chExt cx="0" cy="0"/>
        </a:xfrm>
      </p:grpSpPr>
      <p:sp>
        <p:nvSpPr>
          <p:cNvPr id="12" name="Retângulo 11">
            <a:extLst>
              <a:ext uri="{FF2B5EF4-FFF2-40B4-BE49-F238E27FC236}">
                <a16:creationId xmlns:a16="http://schemas.microsoft.com/office/drawing/2014/main" id="{4DEDA58D-E10E-B7B5-43F8-3A1816847E10}"/>
              </a:ext>
            </a:extLst>
          </p:cNvPr>
          <p:cNvSpPr/>
          <p:nvPr/>
        </p:nvSpPr>
        <p:spPr>
          <a:xfrm>
            <a:off x="-38100" y="-32126"/>
            <a:ext cx="9679500" cy="12833726"/>
          </a:xfrm>
          <a:prstGeom prst="rect">
            <a:avLst/>
          </a:prstGeom>
          <a:solidFill>
            <a:srgbClr val="051E3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11" name="Imagem 10" descr="Desenho de personagem de desenho animado&#10;&#10;O conteúdo gerado por IA pode estar incorreto.">
            <a:extLst>
              <a:ext uri="{FF2B5EF4-FFF2-40B4-BE49-F238E27FC236}">
                <a16:creationId xmlns:a16="http://schemas.microsoft.com/office/drawing/2014/main" id="{33917CAC-316A-5A6A-6B74-E1839442490E}"/>
              </a:ext>
            </a:extLst>
          </p:cNvPr>
          <p:cNvPicPr>
            <a:picLocks noChangeAspect="1"/>
          </p:cNvPicPr>
          <p:nvPr/>
        </p:nvPicPr>
        <p:blipFill>
          <a:blip r:embed="rId2"/>
          <a:stretch>
            <a:fillRect/>
          </a:stretch>
        </p:blipFill>
        <p:spPr>
          <a:xfrm>
            <a:off x="9526" y="2803433"/>
            <a:ext cx="9631874" cy="6421249"/>
          </a:xfrm>
          <a:prstGeom prst="rect">
            <a:avLst/>
          </a:prstGeom>
        </p:spPr>
      </p:pic>
      <p:sp>
        <p:nvSpPr>
          <p:cNvPr id="13" name="CaixaDeTexto 12">
            <a:extLst>
              <a:ext uri="{FF2B5EF4-FFF2-40B4-BE49-F238E27FC236}">
                <a16:creationId xmlns:a16="http://schemas.microsoft.com/office/drawing/2014/main" id="{B2C48BBE-8FDB-D297-3579-7958EFF25C88}"/>
              </a:ext>
            </a:extLst>
          </p:cNvPr>
          <p:cNvSpPr txBox="1"/>
          <p:nvPr/>
        </p:nvSpPr>
        <p:spPr>
          <a:xfrm>
            <a:off x="19050" y="1016981"/>
            <a:ext cx="9601200" cy="1754326"/>
          </a:xfrm>
          <a:prstGeom prst="rect">
            <a:avLst/>
          </a:prstGeom>
          <a:noFill/>
        </p:spPr>
        <p:txBody>
          <a:bodyPr wrap="square" rtlCol="0">
            <a:spAutoFit/>
          </a:bodyPr>
          <a:lstStyle/>
          <a:p>
            <a:pPr algn="ctr"/>
            <a:r>
              <a:rPr lang="pt-BR" sz="5400" b="1" spc="50" dirty="0">
                <a:ln w="0"/>
                <a:solidFill>
                  <a:schemeClr val="bg2"/>
                </a:solidFill>
                <a:effectLst>
                  <a:innerShdw blurRad="63500" dist="50800" dir="13500000">
                    <a:srgbClr val="000000">
                      <a:alpha val="50000"/>
                    </a:srgbClr>
                  </a:innerShdw>
                </a:effectLst>
                <a:latin typeface="Comic Sans MS" panose="030F0702030302020204" pitchFamily="66" charset="0"/>
                <a:cs typeface="Calibri" panose="020F0502020204030204" pitchFamily="34" charset="0"/>
              </a:rPr>
              <a:t>COLORINDO O COSMOS</a:t>
            </a:r>
            <a:br>
              <a:rPr lang="pt-BR" sz="5400" b="1" spc="50" dirty="0">
                <a:ln w="0"/>
                <a:solidFill>
                  <a:schemeClr val="bg2"/>
                </a:solidFill>
                <a:effectLst>
                  <a:innerShdw blurRad="63500" dist="50800" dir="13500000">
                    <a:srgbClr val="000000">
                      <a:alpha val="50000"/>
                    </a:srgbClr>
                  </a:innerShdw>
                </a:effectLst>
                <a:latin typeface="Comic Sans MS" panose="030F0702030302020204" pitchFamily="66" charset="0"/>
                <a:cs typeface="Calibri" panose="020F0502020204030204" pitchFamily="34" charset="0"/>
              </a:rPr>
            </a:br>
            <a:endParaRPr lang="pt-BR" sz="5400" b="1" spc="50" dirty="0">
              <a:ln w="0"/>
              <a:solidFill>
                <a:schemeClr val="bg2"/>
              </a:solidFill>
              <a:effectLst>
                <a:innerShdw blurRad="63500" dist="50800" dir="13500000">
                  <a:srgbClr val="000000">
                    <a:alpha val="50000"/>
                  </a:srgbClr>
                </a:innerShdw>
              </a:effectLst>
              <a:latin typeface="Comic Sans MS" panose="030F0702030302020204" pitchFamily="66" charset="0"/>
              <a:cs typeface="Calibri" panose="020F0502020204030204" pitchFamily="34" charset="0"/>
            </a:endParaRPr>
          </a:p>
        </p:txBody>
      </p:sp>
      <p:sp>
        <p:nvSpPr>
          <p:cNvPr id="14" name="CaixaDeTexto 13">
            <a:extLst>
              <a:ext uri="{FF2B5EF4-FFF2-40B4-BE49-F238E27FC236}">
                <a16:creationId xmlns:a16="http://schemas.microsoft.com/office/drawing/2014/main" id="{F77EEC79-62B4-F19F-DC56-0C59A8723BF3}"/>
              </a:ext>
            </a:extLst>
          </p:cNvPr>
          <p:cNvSpPr txBox="1"/>
          <p:nvPr/>
        </p:nvSpPr>
        <p:spPr>
          <a:xfrm>
            <a:off x="-38099" y="9998167"/>
            <a:ext cx="9679500" cy="1569660"/>
          </a:xfrm>
          <a:prstGeom prst="rect">
            <a:avLst/>
          </a:prstGeom>
          <a:noFill/>
        </p:spPr>
        <p:txBody>
          <a:bodyPr wrap="square" rtlCol="0">
            <a:spAutoFit/>
          </a:bodyPr>
          <a:lstStyle/>
          <a:p>
            <a:pPr algn="ctr"/>
            <a:r>
              <a:rPr lang="pt-BR" sz="4800" b="1" spc="50" dirty="0">
                <a:ln w="0"/>
                <a:solidFill>
                  <a:schemeClr val="bg2"/>
                </a:solidFill>
                <a:effectLst>
                  <a:innerShdw blurRad="63500" dist="50800" dir="13500000">
                    <a:srgbClr val="000000">
                      <a:alpha val="50000"/>
                    </a:srgbClr>
                  </a:innerShdw>
                </a:effectLst>
                <a:latin typeface="Comic Sans MS" panose="030F0702030302020204" pitchFamily="66" charset="0"/>
                <a:cs typeface="Calibri" panose="020F0502020204030204" pitchFamily="34" charset="0"/>
              </a:rPr>
              <a:t>PRIMEIROS PASSOS NO ESPAÇO</a:t>
            </a:r>
            <a:endParaRPr lang="pt-BR" sz="4800" b="1" spc="50" dirty="0">
              <a:ln w="0"/>
              <a:solidFill>
                <a:schemeClr val="bg2"/>
              </a:solidFill>
              <a:effectLst>
                <a:innerShdw blurRad="63500" dist="50800" dir="13500000">
                  <a:srgbClr val="000000">
                    <a:alpha val="50000"/>
                  </a:srgbClr>
                </a:innerShdw>
              </a:effectLst>
              <a:latin typeface="Comic Sans MS" panose="030F0702030302020204" pitchFamily="66" charset="0"/>
            </a:endParaRPr>
          </a:p>
        </p:txBody>
      </p:sp>
      <p:sp>
        <p:nvSpPr>
          <p:cNvPr id="2" name="CaixaDeTexto 1">
            <a:extLst>
              <a:ext uri="{FF2B5EF4-FFF2-40B4-BE49-F238E27FC236}">
                <a16:creationId xmlns:a16="http://schemas.microsoft.com/office/drawing/2014/main" id="{49E4D76A-F534-8C93-7253-F60177D66AE6}"/>
              </a:ext>
            </a:extLst>
          </p:cNvPr>
          <p:cNvSpPr txBox="1"/>
          <p:nvPr/>
        </p:nvSpPr>
        <p:spPr>
          <a:xfrm>
            <a:off x="-2376488" y="11938477"/>
            <a:ext cx="9591675" cy="830997"/>
          </a:xfrm>
          <a:prstGeom prst="rect">
            <a:avLst/>
          </a:prstGeom>
          <a:noFill/>
        </p:spPr>
        <p:txBody>
          <a:bodyPr wrap="square" rtlCol="0">
            <a:spAutoFit/>
          </a:bodyPr>
          <a:lstStyle/>
          <a:p>
            <a:pPr algn="ctr"/>
            <a:r>
              <a:rPr lang="pt-BR" sz="4800" b="1" spc="50" dirty="0">
                <a:ln w="0"/>
                <a:solidFill>
                  <a:schemeClr val="bg2"/>
                </a:solidFill>
                <a:effectLst>
                  <a:innerShdw blurRad="63500" dist="50800" dir="13500000">
                    <a:srgbClr val="000000">
                      <a:alpha val="50000"/>
                    </a:srgbClr>
                  </a:innerShdw>
                </a:effectLst>
                <a:latin typeface="Calibri" panose="020F0502020204030204" pitchFamily="34" charset="0"/>
                <a:cs typeface="Calibri" panose="020F0502020204030204" pitchFamily="34" charset="0"/>
              </a:rPr>
              <a:t>Rivonaldo Filho</a:t>
            </a:r>
            <a:endParaRPr lang="pt-BR" sz="4800" b="1" spc="50" dirty="0">
              <a:ln w="0"/>
              <a:solidFill>
                <a:schemeClr val="bg2"/>
              </a:solidFill>
              <a:effectLst>
                <a:innerShdw blurRad="63500" dist="50800" dir="13500000">
                  <a:srgbClr val="000000">
                    <a:alpha val="50000"/>
                  </a:srgbClr>
                </a:innerShdw>
              </a:effectLst>
            </a:endParaRPr>
          </a:p>
        </p:txBody>
      </p:sp>
      <p:sp>
        <p:nvSpPr>
          <p:cNvPr id="4" name="Espaço Reservado para Número de Slide 3">
            <a:extLst>
              <a:ext uri="{FF2B5EF4-FFF2-40B4-BE49-F238E27FC236}">
                <a16:creationId xmlns:a16="http://schemas.microsoft.com/office/drawing/2014/main" id="{EA8F4C1B-027C-088B-BAAD-35278423DD57}"/>
              </a:ext>
            </a:extLst>
          </p:cNvPr>
          <p:cNvSpPr>
            <a:spLocks noGrp="1"/>
          </p:cNvSpPr>
          <p:nvPr>
            <p:ph type="sldNum" sz="quarter" idx="12"/>
          </p:nvPr>
        </p:nvSpPr>
        <p:spPr/>
        <p:txBody>
          <a:bodyPr/>
          <a:lstStyle/>
          <a:p>
            <a:fld id="{A2C96F7E-57FD-4388-B31F-5035D893FAF5}" type="slidenum">
              <a:rPr lang="pt-BR" smtClean="0"/>
              <a:t>1</a:t>
            </a:fld>
            <a:endParaRPr lang="pt-BR"/>
          </a:p>
        </p:txBody>
      </p:sp>
    </p:spTree>
    <p:extLst>
      <p:ext uri="{BB962C8B-B14F-4D97-AF65-F5344CB8AC3E}">
        <p14:creationId xmlns:p14="http://schemas.microsoft.com/office/powerpoint/2010/main" val="25166417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D50212-FFD6-BBD2-9059-B2864D15969A}"/>
            </a:ext>
          </a:extLst>
        </p:cNvPr>
        <p:cNvGrpSpPr/>
        <p:nvPr/>
      </p:nvGrpSpPr>
      <p:grpSpPr>
        <a:xfrm>
          <a:off x="0" y="0"/>
          <a:ext cx="0" cy="0"/>
          <a:chOff x="0" y="0"/>
          <a:chExt cx="0" cy="0"/>
        </a:xfrm>
      </p:grpSpPr>
      <p:sp>
        <p:nvSpPr>
          <p:cNvPr id="4" name="CaixaDeTexto 3">
            <a:extLst>
              <a:ext uri="{FF2B5EF4-FFF2-40B4-BE49-F238E27FC236}">
                <a16:creationId xmlns:a16="http://schemas.microsoft.com/office/drawing/2014/main" id="{41C86F5A-B362-FB15-3A9B-883C3F3019D5}"/>
              </a:ext>
            </a:extLst>
          </p:cNvPr>
          <p:cNvSpPr txBox="1"/>
          <p:nvPr/>
        </p:nvSpPr>
        <p:spPr>
          <a:xfrm>
            <a:off x="1014411" y="3233168"/>
            <a:ext cx="7848603" cy="3046988"/>
          </a:xfrm>
          <a:prstGeom prst="rect">
            <a:avLst/>
          </a:prstGeom>
          <a:noFill/>
        </p:spPr>
        <p:txBody>
          <a:bodyPr wrap="square" rtlCol="0">
            <a:spAutoFit/>
          </a:bodyPr>
          <a:lstStyle/>
          <a:p>
            <a:pPr algn="just"/>
            <a:r>
              <a:rPr lang="pt-BR" sz="2400" dirty="0"/>
              <a:t>Nossa casa no espaço se chama </a:t>
            </a:r>
            <a:r>
              <a:rPr lang="pt-BR" sz="2400" b="1" dirty="0"/>
              <a:t>Via Láctea</a:t>
            </a:r>
            <a:r>
              <a:rPr lang="pt-BR" sz="2400" dirty="0"/>
              <a:t>, e ela é demais! Pensa numa espiral gigante, parecendo um redemoinho de estrelas. Nosso Sol e a Terra ficam em um desses braços dessa espiral. E se você acha que 200 ou 400 bilhões de estrelas é muito, você está certo! É como se cada estrela fosse uma casa em uma cidade gigantesca. Nós somos apenas um pontinho minúsculo nessa rua cósmica, mas um pontinho especial!</a:t>
            </a:r>
          </a:p>
        </p:txBody>
      </p:sp>
      <p:sp>
        <p:nvSpPr>
          <p:cNvPr id="5" name="CaixaDeTexto 4">
            <a:extLst>
              <a:ext uri="{FF2B5EF4-FFF2-40B4-BE49-F238E27FC236}">
                <a16:creationId xmlns:a16="http://schemas.microsoft.com/office/drawing/2014/main" id="{7A803575-3699-610D-5688-A8B49A4AF025}"/>
              </a:ext>
            </a:extLst>
          </p:cNvPr>
          <p:cNvSpPr txBox="1"/>
          <p:nvPr/>
        </p:nvSpPr>
        <p:spPr>
          <a:xfrm>
            <a:off x="1200149" y="638000"/>
            <a:ext cx="7200902" cy="707886"/>
          </a:xfrm>
          <a:prstGeom prst="rect">
            <a:avLst/>
          </a:prstGeom>
          <a:noFill/>
        </p:spPr>
        <p:txBody>
          <a:bodyPr wrap="square" rtlCol="0">
            <a:spAutoFit/>
          </a:bodyPr>
          <a:lstStyle/>
          <a:p>
            <a:r>
              <a:rPr lang="pt-BR" sz="4000" dirty="0">
                <a:latin typeface="Calibri" panose="020F0502020204030204" pitchFamily="34" charset="0"/>
                <a:cs typeface="Calibri" panose="020F0502020204030204" pitchFamily="34" charset="0"/>
              </a:rPr>
              <a:t>Via láctea</a:t>
            </a:r>
            <a:endParaRPr lang="pt-BR" dirty="0">
              <a:latin typeface="Calibri" panose="020F0502020204030204" pitchFamily="34" charset="0"/>
              <a:cs typeface="Calibri" panose="020F0502020204030204" pitchFamily="34" charset="0"/>
            </a:endParaRPr>
          </a:p>
        </p:txBody>
      </p:sp>
      <p:sp>
        <p:nvSpPr>
          <p:cNvPr id="7" name="Retângulo 6">
            <a:extLst>
              <a:ext uri="{FF2B5EF4-FFF2-40B4-BE49-F238E27FC236}">
                <a16:creationId xmlns:a16="http://schemas.microsoft.com/office/drawing/2014/main" id="{6EE054AF-C5A3-A62D-2746-5F2F1F0C4BD1}"/>
              </a:ext>
            </a:extLst>
          </p:cNvPr>
          <p:cNvSpPr/>
          <p:nvPr/>
        </p:nvSpPr>
        <p:spPr>
          <a:xfrm flipV="1">
            <a:off x="552448" y="0"/>
            <a:ext cx="76201" cy="1345886"/>
          </a:xfrm>
          <a:prstGeom prst="rect">
            <a:avLst/>
          </a:prstGeom>
          <a:gradFill flip="none" rotWithShape="1">
            <a:gsLst>
              <a:gs pos="0">
                <a:srgbClr val="00B0F0"/>
              </a:gs>
              <a:gs pos="74000">
                <a:schemeClr val="accent1">
                  <a:lumMod val="45000"/>
                  <a:lumOff val="55000"/>
                </a:schemeClr>
              </a:gs>
              <a:gs pos="83000">
                <a:schemeClr val="accent1">
                  <a:lumMod val="45000"/>
                  <a:lumOff val="55000"/>
                </a:schemeClr>
              </a:gs>
              <a:gs pos="100000">
                <a:srgbClr val="0070C0"/>
              </a:gs>
            </a:gsLst>
            <a:path path="circle">
              <a:fillToRect l="100000" t="100000"/>
            </a:path>
            <a:tileRect r="-100000" b="-100000"/>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2" name="Imagem 1">
            <a:extLst>
              <a:ext uri="{FF2B5EF4-FFF2-40B4-BE49-F238E27FC236}">
                <a16:creationId xmlns:a16="http://schemas.microsoft.com/office/drawing/2014/main" id="{1A843F2D-899A-7A36-E0D4-4BCCE9FB1620}"/>
              </a:ext>
            </a:extLst>
          </p:cNvPr>
          <p:cNvPicPr>
            <a:picLocks noChangeAspect="1"/>
          </p:cNvPicPr>
          <p:nvPr/>
        </p:nvPicPr>
        <p:blipFill>
          <a:blip r:embed="rId2"/>
          <a:stretch>
            <a:fillRect/>
          </a:stretch>
        </p:blipFill>
        <p:spPr>
          <a:xfrm>
            <a:off x="2668701" y="7115001"/>
            <a:ext cx="4120924" cy="4168291"/>
          </a:xfrm>
          <a:prstGeom prst="rect">
            <a:avLst/>
          </a:prstGeom>
        </p:spPr>
      </p:pic>
      <p:pic>
        <p:nvPicPr>
          <p:cNvPr id="3" name="Imagem 2">
            <a:extLst>
              <a:ext uri="{FF2B5EF4-FFF2-40B4-BE49-F238E27FC236}">
                <a16:creationId xmlns:a16="http://schemas.microsoft.com/office/drawing/2014/main" id="{B684FA3F-CCDA-7391-5C9F-A6BA98D06FC5}"/>
              </a:ext>
            </a:extLst>
          </p:cNvPr>
          <p:cNvPicPr>
            <a:picLocks noChangeAspect="1"/>
          </p:cNvPicPr>
          <p:nvPr/>
        </p:nvPicPr>
        <p:blipFill>
          <a:blip r:embed="rId3"/>
          <a:stretch>
            <a:fillRect/>
          </a:stretch>
        </p:blipFill>
        <p:spPr>
          <a:xfrm>
            <a:off x="6943271" y="293145"/>
            <a:ext cx="2105481" cy="2105481"/>
          </a:xfrm>
          <a:prstGeom prst="rect">
            <a:avLst/>
          </a:prstGeom>
        </p:spPr>
      </p:pic>
      <p:sp>
        <p:nvSpPr>
          <p:cNvPr id="6" name="Espaço Reservado para Rodapé 5">
            <a:extLst>
              <a:ext uri="{FF2B5EF4-FFF2-40B4-BE49-F238E27FC236}">
                <a16:creationId xmlns:a16="http://schemas.microsoft.com/office/drawing/2014/main" id="{553F84BF-6458-5CE8-0B94-BCF9F4B303E0}"/>
              </a:ext>
            </a:extLst>
          </p:cNvPr>
          <p:cNvSpPr>
            <a:spLocks noGrp="1"/>
          </p:cNvSpPr>
          <p:nvPr>
            <p:ph type="ftr" sz="quarter" idx="11"/>
          </p:nvPr>
        </p:nvSpPr>
        <p:spPr/>
        <p:txBody>
          <a:bodyPr/>
          <a:lstStyle/>
          <a:p>
            <a:r>
              <a:rPr lang="pt-BR"/>
              <a:t>Colorindo e conhecendo o cosmos - Rivonaldo Filho</a:t>
            </a:r>
          </a:p>
        </p:txBody>
      </p:sp>
      <p:sp>
        <p:nvSpPr>
          <p:cNvPr id="8" name="Espaço Reservado para Número de Slide 7">
            <a:extLst>
              <a:ext uri="{FF2B5EF4-FFF2-40B4-BE49-F238E27FC236}">
                <a16:creationId xmlns:a16="http://schemas.microsoft.com/office/drawing/2014/main" id="{B1F748F3-E663-7ABB-5E14-2457D1E1167F}"/>
              </a:ext>
            </a:extLst>
          </p:cNvPr>
          <p:cNvSpPr>
            <a:spLocks noGrp="1"/>
          </p:cNvSpPr>
          <p:nvPr>
            <p:ph type="sldNum" sz="quarter" idx="12"/>
          </p:nvPr>
        </p:nvSpPr>
        <p:spPr/>
        <p:txBody>
          <a:bodyPr/>
          <a:lstStyle/>
          <a:p>
            <a:fld id="{A2C96F7E-57FD-4388-B31F-5035D893FAF5}" type="slidenum">
              <a:rPr lang="pt-BR" smtClean="0"/>
              <a:t>10</a:t>
            </a:fld>
            <a:endParaRPr lang="pt-BR"/>
          </a:p>
        </p:txBody>
      </p:sp>
      <p:pic>
        <p:nvPicPr>
          <p:cNvPr id="9" name="Imagem 8" descr="Uma imagem contendo Padrão do plano de fundo&#10;&#10;O conteúdo gerado por IA pode estar incorreto.">
            <a:extLst>
              <a:ext uri="{FF2B5EF4-FFF2-40B4-BE49-F238E27FC236}">
                <a16:creationId xmlns:a16="http://schemas.microsoft.com/office/drawing/2014/main" id="{C61942F8-EAAD-3115-D2A8-B8EE899E34C4}"/>
              </a:ext>
            </a:extLst>
          </p:cNvPr>
          <p:cNvPicPr>
            <a:picLocks noChangeAspect="1"/>
          </p:cNvPicPr>
          <p:nvPr/>
        </p:nvPicPr>
        <p:blipFill>
          <a:blip r:embed="rId4">
            <a:extLst>
              <a:ext uri="{28A0092B-C50C-407E-A947-70E740481C1C}">
                <a14:useLocalDpi xmlns:a14="http://schemas.microsoft.com/office/drawing/2010/main" val="0"/>
              </a:ext>
            </a:extLst>
          </a:blip>
          <a:srcRect l="-223" t="29101" r="5134" b="37721"/>
          <a:stretch>
            <a:fillRect/>
          </a:stretch>
        </p:blipFill>
        <p:spPr>
          <a:xfrm>
            <a:off x="3671887" y="1915652"/>
            <a:ext cx="2257425" cy="787649"/>
          </a:xfrm>
          <a:prstGeom prst="rect">
            <a:avLst/>
          </a:prstGeom>
        </p:spPr>
      </p:pic>
    </p:spTree>
    <p:extLst>
      <p:ext uri="{BB962C8B-B14F-4D97-AF65-F5344CB8AC3E}">
        <p14:creationId xmlns:p14="http://schemas.microsoft.com/office/powerpoint/2010/main" val="34248439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1C242B-315D-C77A-5170-E9A86240D196}"/>
            </a:ext>
          </a:extLst>
        </p:cNvPr>
        <p:cNvGrpSpPr/>
        <p:nvPr/>
      </p:nvGrpSpPr>
      <p:grpSpPr>
        <a:xfrm>
          <a:off x="0" y="0"/>
          <a:ext cx="0" cy="0"/>
          <a:chOff x="0" y="0"/>
          <a:chExt cx="0" cy="0"/>
        </a:xfrm>
      </p:grpSpPr>
      <p:sp>
        <p:nvSpPr>
          <p:cNvPr id="4" name="CaixaDeTexto 3">
            <a:extLst>
              <a:ext uri="{FF2B5EF4-FFF2-40B4-BE49-F238E27FC236}">
                <a16:creationId xmlns:a16="http://schemas.microsoft.com/office/drawing/2014/main" id="{6F049358-35AD-C4D7-10E3-65F46FB2CAC5}"/>
              </a:ext>
            </a:extLst>
          </p:cNvPr>
          <p:cNvSpPr txBox="1"/>
          <p:nvPr/>
        </p:nvSpPr>
        <p:spPr>
          <a:xfrm>
            <a:off x="1019629" y="2857066"/>
            <a:ext cx="7848603" cy="3046988"/>
          </a:xfrm>
          <a:prstGeom prst="rect">
            <a:avLst/>
          </a:prstGeom>
          <a:noFill/>
        </p:spPr>
        <p:txBody>
          <a:bodyPr wrap="square" rtlCol="0">
            <a:spAutoFit/>
          </a:bodyPr>
          <a:lstStyle/>
          <a:p>
            <a:pPr algn="just"/>
            <a:r>
              <a:rPr lang="pt-BR" sz="2400" dirty="0"/>
              <a:t>E olha que legal: nossa galáxia, a Via Láctea, não está sozinha. Ela tem uma vizinha grandona, a galáxia de </a:t>
            </a:r>
            <a:r>
              <a:rPr lang="pt-BR" sz="2400" b="1" dirty="0"/>
              <a:t>Andrômeda</a:t>
            </a:r>
            <a:r>
              <a:rPr lang="pt-BR" sz="2400" dirty="0"/>
              <a:t>. Daqui a </a:t>
            </a:r>
            <a:r>
              <a:rPr lang="pt-BR" sz="2400" dirty="0" err="1"/>
              <a:t>muuuito</a:t>
            </a:r>
            <a:r>
              <a:rPr lang="pt-BR" sz="2400" dirty="0"/>
              <a:t> tempo, tipo uns 4,5 bilhões de anos (nem a vovó da sua vovó da sua vovó vai estar viva para ver!), as duas galáxias vão se encontrar e se misturar. Mas calma, as estrelas estão tão longe umas das outras que não vai ter batida! Elas só vão se "abraçar" e formar uma galáxia ainda maior. Que legal, né?!</a:t>
            </a:r>
          </a:p>
        </p:txBody>
      </p:sp>
      <p:sp>
        <p:nvSpPr>
          <p:cNvPr id="5" name="CaixaDeTexto 4">
            <a:extLst>
              <a:ext uri="{FF2B5EF4-FFF2-40B4-BE49-F238E27FC236}">
                <a16:creationId xmlns:a16="http://schemas.microsoft.com/office/drawing/2014/main" id="{024E015A-5416-52F6-0668-F22CCA59C46D}"/>
              </a:ext>
            </a:extLst>
          </p:cNvPr>
          <p:cNvSpPr txBox="1"/>
          <p:nvPr/>
        </p:nvSpPr>
        <p:spPr>
          <a:xfrm>
            <a:off x="1200149" y="638000"/>
            <a:ext cx="7200902" cy="707886"/>
          </a:xfrm>
          <a:prstGeom prst="rect">
            <a:avLst/>
          </a:prstGeom>
          <a:noFill/>
        </p:spPr>
        <p:txBody>
          <a:bodyPr wrap="square" rtlCol="0">
            <a:spAutoFit/>
          </a:bodyPr>
          <a:lstStyle/>
          <a:p>
            <a:r>
              <a:rPr lang="pt-BR" sz="4000" dirty="0">
                <a:latin typeface="Calibri" panose="020F0502020204030204" pitchFamily="34" charset="0"/>
                <a:cs typeface="Calibri" panose="020F0502020204030204" pitchFamily="34" charset="0"/>
              </a:rPr>
              <a:t>Via láctea</a:t>
            </a:r>
            <a:endParaRPr lang="pt-BR" dirty="0">
              <a:latin typeface="Calibri" panose="020F0502020204030204" pitchFamily="34" charset="0"/>
              <a:cs typeface="Calibri" panose="020F0502020204030204" pitchFamily="34" charset="0"/>
            </a:endParaRPr>
          </a:p>
        </p:txBody>
      </p:sp>
      <p:sp>
        <p:nvSpPr>
          <p:cNvPr id="7" name="Retângulo 6">
            <a:extLst>
              <a:ext uri="{FF2B5EF4-FFF2-40B4-BE49-F238E27FC236}">
                <a16:creationId xmlns:a16="http://schemas.microsoft.com/office/drawing/2014/main" id="{E82921E3-27D5-DC72-E679-60F3CB209BD7}"/>
              </a:ext>
            </a:extLst>
          </p:cNvPr>
          <p:cNvSpPr/>
          <p:nvPr/>
        </p:nvSpPr>
        <p:spPr>
          <a:xfrm flipV="1">
            <a:off x="552448" y="0"/>
            <a:ext cx="76201" cy="1345886"/>
          </a:xfrm>
          <a:prstGeom prst="rect">
            <a:avLst/>
          </a:prstGeom>
          <a:gradFill flip="none" rotWithShape="1">
            <a:gsLst>
              <a:gs pos="0">
                <a:srgbClr val="00B0F0"/>
              </a:gs>
              <a:gs pos="74000">
                <a:schemeClr val="accent1">
                  <a:lumMod val="45000"/>
                  <a:lumOff val="55000"/>
                </a:schemeClr>
              </a:gs>
              <a:gs pos="83000">
                <a:schemeClr val="accent1">
                  <a:lumMod val="45000"/>
                  <a:lumOff val="55000"/>
                </a:schemeClr>
              </a:gs>
              <a:gs pos="100000">
                <a:srgbClr val="0070C0"/>
              </a:gs>
            </a:gsLst>
            <a:path path="circle">
              <a:fillToRect l="100000" t="100000"/>
            </a:path>
            <a:tileRect r="-100000" b="-100000"/>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3" name="Imagem 2">
            <a:extLst>
              <a:ext uri="{FF2B5EF4-FFF2-40B4-BE49-F238E27FC236}">
                <a16:creationId xmlns:a16="http://schemas.microsoft.com/office/drawing/2014/main" id="{967C2EF7-58E5-EA37-082B-D08987D6A2C8}"/>
              </a:ext>
            </a:extLst>
          </p:cNvPr>
          <p:cNvPicPr>
            <a:picLocks noChangeAspect="1"/>
          </p:cNvPicPr>
          <p:nvPr/>
        </p:nvPicPr>
        <p:blipFill>
          <a:blip r:embed="rId2"/>
          <a:stretch>
            <a:fillRect/>
          </a:stretch>
        </p:blipFill>
        <p:spPr>
          <a:xfrm>
            <a:off x="6943271" y="293145"/>
            <a:ext cx="2105481" cy="2105481"/>
          </a:xfrm>
          <a:prstGeom prst="rect">
            <a:avLst/>
          </a:prstGeom>
        </p:spPr>
      </p:pic>
      <p:pic>
        <p:nvPicPr>
          <p:cNvPr id="8" name="Imagem 7" descr="Forma&#10;&#10;O conteúdo gerado por IA pode estar incorreto.">
            <a:extLst>
              <a:ext uri="{FF2B5EF4-FFF2-40B4-BE49-F238E27FC236}">
                <a16:creationId xmlns:a16="http://schemas.microsoft.com/office/drawing/2014/main" id="{0D11F0FA-3700-C662-269D-B7CE93BE75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11296" y="7879533"/>
            <a:ext cx="5635733" cy="4130002"/>
          </a:xfrm>
          <a:prstGeom prst="rect">
            <a:avLst/>
          </a:prstGeom>
        </p:spPr>
      </p:pic>
      <p:sp>
        <p:nvSpPr>
          <p:cNvPr id="2" name="Espaço Reservado para Rodapé 1">
            <a:extLst>
              <a:ext uri="{FF2B5EF4-FFF2-40B4-BE49-F238E27FC236}">
                <a16:creationId xmlns:a16="http://schemas.microsoft.com/office/drawing/2014/main" id="{1867D1BE-E87C-9FB8-EF0E-36A86AB8F098}"/>
              </a:ext>
            </a:extLst>
          </p:cNvPr>
          <p:cNvSpPr>
            <a:spLocks noGrp="1"/>
          </p:cNvSpPr>
          <p:nvPr>
            <p:ph type="ftr" sz="quarter" idx="11"/>
          </p:nvPr>
        </p:nvSpPr>
        <p:spPr/>
        <p:txBody>
          <a:bodyPr/>
          <a:lstStyle/>
          <a:p>
            <a:r>
              <a:rPr lang="pt-BR"/>
              <a:t>Colorindo e conhecendo o cosmos - Rivonaldo Filho</a:t>
            </a:r>
          </a:p>
        </p:txBody>
      </p:sp>
      <p:sp>
        <p:nvSpPr>
          <p:cNvPr id="6" name="Espaço Reservado para Número de Slide 5">
            <a:extLst>
              <a:ext uri="{FF2B5EF4-FFF2-40B4-BE49-F238E27FC236}">
                <a16:creationId xmlns:a16="http://schemas.microsoft.com/office/drawing/2014/main" id="{8576CB90-F189-A4EB-0691-AAC4AEE2C525}"/>
              </a:ext>
            </a:extLst>
          </p:cNvPr>
          <p:cNvSpPr>
            <a:spLocks noGrp="1"/>
          </p:cNvSpPr>
          <p:nvPr>
            <p:ph type="sldNum" sz="quarter" idx="12"/>
          </p:nvPr>
        </p:nvSpPr>
        <p:spPr/>
        <p:txBody>
          <a:bodyPr/>
          <a:lstStyle/>
          <a:p>
            <a:fld id="{A2C96F7E-57FD-4388-B31F-5035D893FAF5}" type="slidenum">
              <a:rPr lang="pt-BR" smtClean="0"/>
              <a:t>11</a:t>
            </a:fld>
            <a:endParaRPr lang="pt-BR"/>
          </a:p>
        </p:txBody>
      </p:sp>
      <p:pic>
        <p:nvPicPr>
          <p:cNvPr id="9" name="Imagem 8" descr="Uma imagem contendo Padrão do plano de fundo&#10;&#10;O conteúdo gerado por IA pode estar incorreto.">
            <a:extLst>
              <a:ext uri="{FF2B5EF4-FFF2-40B4-BE49-F238E27FC236}">
                <a16:creationId xmlns:a16="http://schemas.microsoft.com/office/drawing/2014/main" id="{9E98A2CD-5EE0-64F3-1B41-6BC7DF945D32}"/>
              </a:ext>
            </a:extLst>
          </p:cNvPr>
          <p:cNvPicPr>
            <a:picLocks noChangeAspect="1"/>
          </p:cNvPicPr>
          <p:nvPr/>
        </p:nvPicPr>
        <p:blipFill>
          <a:blip r:embed="rId4">
            <a:extLst>
              <a:ext uri="{28A0092B-C50C-407E-A947-70E740481C1C}">
                <a14:useLocalDpi xmlns:a14="http://schemas.microsoft.com/office/drawing/2010/main" val="0"/>
              </a:ext>
            </a:extLst>
          </a:blip>
          <a:srcRect l="-223" t="29101" r="5134" b="37721"/>
          <a:stretch>
            <a:fillRect/>
          </a:stretch>
        </p:blipFill>
        <p:spPr>
          <a:xfrm>
            <a:off x="3671887" y="1915652"/>
            <a:ext cx="2257425" cy="787649"/>
          </a:xfrm>
          <a:prstGeom prst="rect">
            <a:avLst/>
          </a:prstGeom>
        </p:spPr>
      </p:pic>
    </p:spTree>
    <p:extLst>
      <p:ext uri="{BB962C8B-B14F-4D97-AF65-F5344CB8AC3E}">
        <p14:creationId xmlns:p14="http://schemas.microsoft.com/office/powerpoint/2010/main" val="26664382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54848D-28CB-A59D-F64E-5F9DB7F1CC53}"/>
            </a:ext>
          </a:extLst>
        </p:cNvPr>
        <p:cNvGrpSpPr/>
        <p:nvPr/>
      </p:nvGrpSpPr>
      <p:grpSpPr>
        <a:xfrm>
          <a:off x="0" y="0"/>
          <a:ext cx="0" cy="0"/>
          <a:chOff x="0" y="0"/>
          <a:chExt cx="0" cy="0"/>
        </a:xfrm>
      </p:grpSpPr>
      <p:sp>
        <p:nvSpPr>
          <p:cNvPr id="2" name="Retângulo 1">
            <a:extLst>
              <a:ext uri="{FF2B5EF4-FFF2-40B4-BE49-F238E27FC236}">
                <a16:creationId xmlns:a16="http://schemas.microsoft.com/office/drawing/2014/main" id="{DED03472-5329-5235-CC06-6939A2CCDCE4}"/>
              </a:ext>
            </a:extLst>
          </p:cNvPr>
          <p:cNvSpPr/>
          <p:nvPr/>
        </p:nvSpPr>
        <p:spPr>
          <a:xfrm>
            <a:off x="0" y="0"/>
            <a:ext cx="9601200" cy="1280160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ln w="0"/>
              <a:solidFill>
                <a:schemeClr val="tx1"/>
              </a:solidFill>
              <a:effectLst>
                <a:outerShdw blurRad="38100" dist="19050" dir="2700000" algn="tl" rotWithShape="0">
                  <a:schemeClr val="dk1">
                    <a:alpha val="40000"/>
                  </a:schemeClr>
                </a:outerShdw>
              </a:effectLst>
            </a:endParaRPr>
          </a:p>
        </p:txBody>
      </p:sp>
      <p:sp>
        <p:nvSpPr>
          <p:cNvPr id="3" name="CaixaDeTexto 2">
            <a:extLst>
              <a:ext uri="{FF2B5EF4-FFF2-40B4-BE49-F238E27FC236}">
                <a16:creationId xmlns:a16="http://schemas.microsoft.com/office/drawing/2014/main" id="{1F1ACD8D-E89D-277E-97F8-420367B4DA16}"/>
              </a:ext>
            </a:extLst>
          </p:cNvPr>
          <p:cNvSpPr txBox="1"/>
          <p:nvPr/>
        </p:nvSpPr>
        <p:spPr>
          <a:xfrm>
            <a:off x="2012855" y="2376400"/>
            <a:ext cx="5575487" cy="8925520"/>
          </a:xfrm>
          <a:prstGeom prst="rect">
            <a:avLst/>
          </a:prstGeom>
          <a:noFill/>
        </p:spPr>
        <p:txBody>
          <a:bodyPr wrap="square" rtlCol="0">
            <a:spAutoFit/>
          </a:bodyPr>
          <a:lstStyle/>
          <a:p>
            <a:pPr algn="ctr"/>
            <a:r>
              <a:rPr lang="pt-BR" sz="28700" dirty="0">
                <a:solidFill>
                  <a:schemeClr val="bg1"/>
                </a:solidFill>
                <a:latin typeface="Comic Sans MS" panose="030F0702030302020204" pitchFamily="66" charset="0"/>
                <a:cs typeface="Calibri Light" panose="020F0302020204030204" pitchFamily="34" charset="0"/>
              </a:rPr>
              <a:t>04</a:t>
            </a:r>
          </a:p>
          <a:p>
            <a:pPr algn="ctr"/>
            <a:endParaRPr lang="pt-BR" sz="28700" dirty="0">
              <a:solidFill>
                <a:schemeClr val="bg1"/>
              </a:solidFill>
              <a:latin typeface="Comic Sans MS" panose="030F0702030302020204" pitchFamily="66" charset="0"/>
              <a:cs typeface="Calibri Light" panose="020F0302020204030204" pitchFamily="34" charset="0"/>
            </a:endParaRPr>
          </a:p>
        </p:txBody>
      </p:sp>
      <p:sp>
        <p:nvSpPr>
          <p:cNvPr id="4" name="CaixaDeTexto 3">
            <a:extLst>
              <a:ext uri="{FF2B5EF4-FFF2-40B4-BE49-F238E27FC236}">
                <a16:creationId xmlns:a16="http://schemas.microsoft.com/office/drawing/2014/main" id="{5CC5C303-5E8D-01A4-16C6-0C8F9DEBCCB6}"/>
              </a:ext>
            </a:extLst>
          </p:cNvPr>
          <p:cNvSpPr txBox="1"/>
          <p:nvPr/>
        </p:nvSpPr>
        <p:spPr>
          <a:xfrm>
            <a:off x="476250" y="6400800"/>
            <a:ext cx="8648700" cy="2862322"/>
          </a:xfrm>
          <a:prstGeom prst="rect">
            <a:avLst/>
          </a:prstGeom>
          <a:noFill/>
        </p:spPr>
        <p:txBody>
          <a:bodyPr wrap="square" rtlCol="0">
            <a:spAutoFit/>
          </a:bodyPr>
          <a:lstStyle/>
          <a:p>
            <a:pPr algn="ctr"/>
            <a:r>
              <a:rPr lang="pt-BR" sz="6000" dirty="0">
                <a:solidFill>
                  <a:schemeClr val="bg1"/>
                </a:solidFill>
                <a:latin typeface="Comic Sans MS" panose="030F0702030302020204" pitchFamily="66" charset="0"/>
                <a:cs typeface="Calibri Light" panose="020F0302020204030204" pitchFamily="34" charset="0"/>
              </a:rPr>
              <a:t>A Infinitude do Universo: Você é Uma Poeira Cósmica!</a:t>
            </a:r>
          </a:p>
        </p:txBody>
      </p:sp>
      <p:sp>
        <p:nvSpPr>
          <p:cNvPr id="5" name="Retângulo 4">
            <a:extLst>
              <a:ext uri="{FF2B5EF4-FFF2-40B4-BE49-F238E27FC236}">
                <a16:creationId xmlns:a16="http://schemas.microsoft.com/office/drawing/2014/main" id="{01CC048A-7C0E-A8CB-3B33-C500126A4DF8}"/>
              </a:ext>
            </a:extLst>
          </p:cNvPr>
          <p:cNvSpPr/>
          <p:nvPr/>
        </p:nvSpPr>
        <p:spPr>
          <a:xfrm>
            <a:off x="1228723" y="9277350"/>
            <a:ext cx="7143750" cy="155827"/>
          </a:xfrm>
          <a:prstGeom prst="rect">
            <a:avLst/>
          </a:prstGeom>
          <a:gradFill>
            <a:gsLst>
              <a:gs pos="0">
                <a:schemeClr val="bg1"/>
              </a:gs>
              <a:gs pos="56000">
                <a:schemeClr val="tx1">
                  <a:lumMod val="50000"/>
                  <a:lumOff val="50000"/>
                </a:schemeClr>
              </a:gs>
            </a:gsLst>
            <a:path path="circle">
              <a:fillToRect l="100000" t="100000"/>
            </a:path>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Espaço Reservado para Rodapé 5">
            <a:extLst>
              <a:ext uri="{FF2B5EF4-FFF2-40B4-BE49-F238E27FC236}">
                <a16:creationId xmlns:a16="http://schemas.microsoft.com/office/drawing/2014/main" id="{0C1D3866-804F-1618-767E-D3F5883BB076}"/>
              </a:ext>
            </a:extLst>
          </p:cNvPr>
          <p:cNvSpPr>
            <a:spLocks noGrp="1"/>
          </p:cNvSpPr>
          <p:nvPr>
            <p:ph type="ftr" sz="quarter" idx="11"/>
          </p:nvPr>
        </p:nvSpPr>
        <p:spPr/>
        <p:txBody>
          <a:bodyPr/>
          <a:lstStyle/>
          <a:p>
            <a:r>
              <a:rPr lang="pt-BR"/>
              <a:t>Colorindo e conhecendo o cosmos - Rivonaldo Filho</a:t>
            </a:r>
          </a:p>
        </p:txBody>
      </p:sp>
      <p:sp>
        <p:nvSpPr>
          <p:cNvPr id="7" name="Espaço Reservado para Número de Slide 6">
            <a:extLst>
              <a:ext uri="{FF2B5EF4-FFF2-40B4-BE49-F238E27FC236}">
                <a16:creationId xmlns:a16="http://schemas.microsoft.com/office/drawing/2014/main" id="{E15A0ECE-232F-7A67-899A-226AE662C1DF}"/>
              </a:ext>
            </a:extLst>
          </p:cNvPr>
          <p:cNvSpPr>
            <a:spLocks noGrp="1"/>
          </p:cNvSpPr>
          <p:nvPr>
            <p:ph type="sldNum" sz="quarter" idx="12"/>
          </p:nvPr>
        </p:nvSpPr>
        <p:spPr/>
        <p:txBody>
          <a:bodyPr/>
          <a:lstStyle/>
          <a:p>
            <a:fld id="{A2C96F7E-57FD-4388-B31F-5035D893FAF5}" type="slidenum">
              <a:rPr lang="pt-BR" smtClean="0"/>
              <a:t>12</a:t>
            </a:fld>
            <a:endParaRPr lang="pt-BR"/>
          </a:p>
        </p:txBody>
      </p:sp>
    </p:spTree>
    <p:extLst>
      <p:ext uri="{BB962C8B-B14F-4D97-AF65-F5344CB8AC3E}">
        <p14:creationId xmlns:p14="http://schemas.microsoft.com/office/powerpoint/2010/main" val="28083951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5FE258-362D-E87F-A88E-A2D9F34DA8B1}"/>
            </a:ext>
          </a:extLst>
        </p:cNvPr>
        <p:cNvGrpSpPr/>
        <p:nvPr/>
      </p:nvGrpSpPr>
      <p:grpSpPr>
        <a:xfrm>
          <a:off x="0" y="0"/>
          <a:ext cx="0" cy="0"/>
          <a:chOff x="0" y="0"/>
          <a:chExt cx="0" cy="0"/>
        </a:xfrm>
      </p:grpSpPr>
      <p:sp>
        <p:nvSpPr>
          <p:cNvPr id="5" name="CaixaDeTexto 4">
            <a:extLst>
              <a:ext uri="{FF2B5EF4-FFF2-40B4-BE49-F238E27FC236}">
                <a16:creationId xmlns:a16="http://schemas.microsoft.com/office/drawing/2014/main" id="{D0FD8785-B1E0-8661-80F9-557E53EA51B9}"/>
              </a:ext>
            </a:extLst>
          </p:cNvPr>
          <p:cNvSpPr txBox="1"/>
          <p:nvPr/>
        </p:nvSpPr>
        <p:spPr>
          <a:xfrm>
            <a:off x="1200149" y="638000"/>
            <a:ext cx="7200902" cy="707886"/>
          </a:xfrm>
          <a:prstGeom prst="rect">
            <a:avLst/>
          </a:prstGeom>
          <a:noFill/>
        </p:spPr>
        <p:txBody>
          <a:bodyPr wrap="square" rtlCol="0">
            <a:spAutoFit/>
          </a:bodyPr>
          <a:lstStyle/>
          <a:p>
            <a:r>
              <a:rPr lang="pt-BR" sz="4000" dirty="0">
                <a:latin typeface="Calibri" panose="020F0502020204030204" pitchFamily="34" charset="0"/>
                <a:cs typeface="Calibri" panose="020F0502020204030204" pitchFamily="34" charset="0"/>
              </a:rPr>
              <a:t>O universo	</a:t>
            </a:r>
            <a:endParaRPr lang="pt-BR" dirty="0">
              <a:latin typeface="Calibri" panose="020F0502020204030204" pitchFamily="34" charset="0"/>
              <a:cs typeface="Calibri" panose="020F0502020204030204" pitchFamily="34" charset="0"/>
            </a:endParaRPr>
          </a:p>
        </p:txBody>
      </p:sp>
      <p:sp>
        <p:nvSpPr>
          <p:cNvPr id="7" name="Retângulo 6">
            <a:extLst>
              <a:ext uri="{FF2B5EF4-FFF2-40B4-BE49-F238E27FC236}">
                <a16:creationId xmlns:a16="http://schemas.microsoft.com/office/drawing/2014/main" id="{7890B91F-4B00-3AA5-45F3-1129A06F9DFB}"/>
              </a:ext>
            </a:extLst>
          </p:cNvPr>
          <p:cNvSpPr/>
          <p:nvPr/>
        </p:nvSpPr>
        <p:spPr>
          <a:xfrm flipV="1">
            <a:off x="552448" y="0"/>
            <a:ext cx="76201" cy="1345886"/>
          </a:xfrm>
          <a:prstGeom prst="rect">
            <a:avLst/>
          </a:prstGeom>
          <a:gradFill flip="none" rotWithShape="1">
            <a:gsLst>
              <a:gs pos="0">
                <a:srgbClr val="00B0F0"/>
              </a:gs>
              <a:gs pos="74000">
                <a:schemeClr val="accent1">
                  <a:lumMod val="45000"/>
                  <a:lumOff val="55000"/>
                </a:schemeClr>
              </a:gs>
              <a:gs pos="83000">
                <a:schemeClr val="accent1">
                  <a:lumMod val="45000"/>
                  <a:lumOff val="55000"/>
                </a:schemeClr>
              </a:gs>
              <a:gs pos="100000">
                <a:srgbClr val="0070C0"/>
              </a:gs>
            </a:gsLst>
            <a:path path="circle">
              <a:fillToRect l="100000" t="100000"/>
            </a:path>
            <a:tileRect r="-100000" b="-100000"/>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9" name="Imagem 8" descr="Padrão do plano de fundo&#10;&#10;O conteúdo gerado por IA pode estar incorreto.">
            <a:extLst>
              <a:ext uri="{FF2B5EF4-FFF2-40B4-BE49-F238E27FC236}">
                <a16:creationId xmlns:a16="http://schemas.microsoft.com/office/drawing/2014/main" id="{0DECE88B-3246-CE63-5692-F3DE3B1D4C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23959" y="6897547"/>
            <a:ext cx="5553281" cy="5553281"/>
          </a:xfrm>
          <a:prstGeom prst="rect">
            <a:avLst/>
          </a:prstGeom>
        </p:spPr>
      </p:pic>
      <p:pic>
        <p:nvPicPr>
          <p:cNvPr id="10" name="Imagem 9">
            <a:extLst>
              <a:ext uri="{FF2B5EF4-FFF2-40B4-BE49-F238E27FC236}">
                <a16:creationId xmlns:a16="http://schemas.microsoft.com/office/drawing/2014/main" id="{0086E742-C8B1-E095-C940-06A031E6B8DA}"/>
              </a:ext>
            </a:extLst>
          </p:cNvPr>
          <p:cNvPicPr>
            <a:picLocks noChangeAspect="1"/>
          </p:cNvPicPr>
          <p:nvPr/>
        </p:nvPicPr>
        <p:blipFill>
          <a:blip r:embed="rId3"/>
          <a:stretch>
            <a:fillRect/>
          </a:stretch>
        </p:blipFill>
        <p:spPr>
          <a:xfrm>
            <a:off x="7751738" y="90410"/>
            <a:ext cx="1582762" cy="1803065"/>
          </a:xfrm>
          <a:prstGeom prst="rect">
            <a:avLst/>
          </a:prstGeom>
        </p:spPr>
      </p:pic>
      <p:sp>
        <p:nvSpPr>
          <p:cNvPr id="11" name="CaixaDeTexto 10">
            <a:extLst>
              <a:ext uri="{FF2B5EF4-FFF2-40B4-BE49-F238E27FC236}">
                <a16:creationId xmlns:a16="http://schemas.microsoft.com/office/drawing/2014/main" id="{14AE7C37-0CFA-FAAF-F237-62E089A08095}"/>
              </a:ext>
            </a:extLst>
          </p:cNvPr>
          <p:cNvSpPr txBox="1"/>
          <p:nvPr/>
        </p:nvSpPr>
        <p:spPr>
          <a:xfrm>
            <a:off x="1019629" y="2857066"/>
            <a:ext cx="7848603" cy="3785652"/>
          </a:xfrm>
          <a:prstGeom prst="rect">
            <a:avLst/>
          </a:prstGeom>
          <a:noFill/>
        </p:spPr>
        <p:txBody>
          <a:bodyPr wrap="square" rtlCol="0">
            <a:spAutoFit/>
          </a:bodyPr>
          <a:lstStyle/>
          <a:p>
            <a:pPr algn="just"/>
            <a:r>
              <a:rPr lang="pt-BR" sz="2400" dirty="0"/>
              <a:t>Por último, uma curiosidade para pensar: o universo é GIGANTESCO! Tão grande que a gente nem consegue imaginar. Tem bilhões e bilhões de galáxias, e cada uma delas tem bilhões e bilhões de estrelas, e talvez trilhões de planetas. Diante de tudo isso, nós, humanos, somos tipo um grãozinho de areia em uma praia infinita. Mas isso não nos deixa pequenos, viu? Pelo contrário! Mostra como é especial a gente estar aqui, nesse planetinha azul, podendo olhar para as estrelas e tentar entender tanta coisa legal do universo.</a:t>
            </a:r>
          </a:p>
        </p:txBody>
      </p:sp>
      <p:sp>
        <p:nvSpPr>
          <p:cNvPr id="2" name="Espaço Reservado para Rodapé 1">
            <a:extLst>
              <a:ext uri="{FF2B5EF4-FFF2-40B4-BE49-F238E27FC236}">
                <a16:creationId xmlns:a16="http://schemas.microsoft.com/office/drawing/2014/main" id="{2107B022-558F-DA17-AB1E-9FEA79E87DCE}"/>
              </a:ext>
            </a:extLst>
          </p:cNvPr>
          <p:cNvSpPr>
            <a:spLocks noGrp="1"/>
          </p:cNvSpPr>
          <p:nvPr>
            <p:ph type="ftr" sz="quarter" idx="11"/>
          </p:nvPr>
        </p:nvSpPr>
        <p:spPr/>
        <p:txBody>
          <a:bodyPr/>
          <a:lstStyle/>
          <a:p>
            <a:r>
              <a:rPr lang="pt-BR"/>
              <a:t>Colorindo e conhecendo o cosmos - Rivonaldo Filho</a:t>
            </a:r>
          </a:p>
        </p:txBody>
      </p:sp>
      <p:sp>
        <p:nvSpPr>
          <p:cNvPr id="3" name="Espaço Reservado para Número de Slide 2">
            <a:extLst>
              <a:ext uri="{FF2B5EF4-FFF2-40B4-BE49-F238E27FC236}">
                <a16:creationId xmlns:a16="http://schemas.microsoft.com/office/drawing/2014/main" id="{64D86C75-E97B-0E03-31F5-E68F85C96C97}"/>
              </a:ext>
            </a:extLst>
          </p:cNvPr>
          <p:cNvSpPr>
            <a:spLocks noGrp="1"/>
          </p:cNvSpPr>
          <p:nvPr>
            <p:ph type="sldNum" sz="quarter" idx="12"/>
          </p:nvPr>
        </p:nvSpPr>
        <p:spPr/>
        <p:txBody>
          <a:bodyPr/>
          <a:lstStyle/>
          <a:p>
            <a:fld id="{A2C96F7E-57FD-4388-B31F-5035D893FAF5}" type="slidenum">
              <a:rPr lang="pt-BR" smtClean="0"/>
              <a:t>13</a:t>
            </a:fld>
            <a:endParaRPr lang="pt-BR"/>
          </a:p>
        </p:txBody>
      </p:sp>
      <p:pic>
        <p:nvPicPr>
          <p:cNvPr id="4" name="Imagem 3" descr="Uma imagem contendo Padrão do plano de fundo&#10;&#10;O conteúdo gerado por IA pode estar incorreto.">
            <a:extLst>
              <a:ext uri="{FF2B5EF4-FFF2-40B4-BE49-F238E27FC236}">
                <a16:creationId xmlns:a16="http://schemas.microsoft.com/office/drawing/2014/main" id="{BC209FB6-4F6F-7248-CC23-EE3FFB54F9D4}"/>
              </a:ext>
            </a:extLst>
          </p:cNvPr>
          <p:cNvPicPr>
            <a:picLocks noChangeAspect="1"/>
          </p:cNvPicPr>
          <p:nvPr/>
        </p:nvPicPr>
        <p:blipFill>
          <a:blip r:embed="rId4">
            <a:extLst>
              <a:ext uri="{28A0092B-C50C-407E-A947-70E740481C1C}">
                <a14:useLocalDpi xmlns:a14="http://schemas.microsoft.com/office/drawing/2010/main" val="0"/>
              </a:ext>
            </a:extLst>
          </a:blip>
          <a:srcRect l="-223" t="29101" r="5134" b="37721"/>
          <a:stretch>
            <a:fillRect/>
          </a:stretch>
        </p:blipFill>
        <p:spPr>
          <a:xfrm>
            <a:off x="3671887" y="1915652"/>
            <a:ext cx="2257425" cy="787649"/>
          </a:xfrm>
          <a:prstGeom prst="rect">
            <a:avLst/>
          </a:prstGeom>
        </p:spPr>
      </p:pic>
    </p:spTree>
    <p:extLst>
      <p:ext uri="{BB962C8B-B14F-4D97-AF65-F5344CB8AC3E}">
        <p14:creationId xmlns:p14="http://schemas.microsoft.com/office/powerpoint/2010/main" val="4097966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1C29AF-388F-5C67-1B9B-766B59132CF2}"/>
            </a:ext>
          </a:extLst>
        </p:cNvPr>
        <p:cNvGrpSpPr/>
        <p:nvPr/>
      </p:nvGrpSpPr>
      <p:grpSpPr>
        <a:xfrm>
          <a:off x="0" y="0"/>
          <a:ext cx="0" cy="0"/>
          <a:chOff x="0" y="0"/>
          <a:chExt cx="0" cy="0"/>
        </a:xfrm>
      </p:grpSpPr>
      <p:sp>
        <p:nvSpPr>
          <p:cNvPr id="5" name="CaixaDeTexto 4">
            <a:extLst>
              <a:ext uri="{FF2B5EF4-FFF2-40B4-BE49-F238E27FC236}">
                <a16:creationId xmlns:a16="http://schemas.microsoft.com/office/drawing/2014/main" id="{FC747D3F-2BD0-E0A9-955F-75C4AE431CD0}"/>
              </a:ext>
            </a:extLst>
          </p:cNvPr>
          <p:cNvSpPr txBox="1"/>
          <p:nvPr/>
        </p:nvSpPr>
        <p:spPr>
          <a:xfrm>
            <a:off x="1200149" y="638000"/>
            <a:ext cx="7200902" cy="707886"/>
          </a:xfrm>
          <a:prstGeom prst="rect">
            <a:avLst/>
          </a:prstGeom>
          <a:noFill/>
        </p:spPr>
        <p:txBody>
          <a:bodyPr wrap="square" rtlCol="0">
            <a:spAutoFit/>
          </a:bodyPr>
          <a:lstStyle/>
          <a:p>
            <a:r>
              <a:rPr lang="pt-BR" sz="4000" dirty="0">
                <a:latin typeface="Calibri" panose="020F0502020204030204" pitchFamily="34" charset="0"/>
                <a:cs typeface="Calibri" panose="020F0502020204030204" pitchFamily="34" charset="0"/>
              </a:rPr>
              <a:t>O universo</a:t>
            </a:r>
            <a:endParaRPr lang="pt-BR" dirty="0">
              <a:latin typeface="Calibri" panose="020F0502020204030204" pitchFamily="34" charset="0"/>
              <a:cs typeface="Calibri" panose="020F0502020204030204" pitchFamily="34" charset="0"/>
            </a:endParaRPr>
          </a:p>
        </p:txBody>
      </p:sp>
      <p:sp>
        <p:nvSpPr>
          <p:cNvPr id="7" name="Retângulo 6">
            <a:extLst>
              <a:ext uri="{FF2B5EF4-FFF2-40B4-BE49-F238E27FC236}">
                <a16:creationId xmlns:a16="http://schemas.microsoft.com/office/drawing/2014/main" id="{B0C24811-ECBF-E3CF-0C52-C87CCA975869}"/>
              </a:ext>
            </a:extLst>
          </p:cNvPr>
          <p:cNvSpPr/>
          <p:nvPr/>
        </p:nvSpPr>
        <p:spPr>
          <a:xfrm flipV="1">
            <a:off x="552448" y="0"/>
            <a:ext cx="76201" cy="1345886"/>
          </a:xfrm>
          <a:prstGeom prst="rect">
            <a:avLst/>
          </a:prstGeom>
          <a:gradFill flip="none" rotWithShape="1">
            <a:gsLst>
              <a:gs pos="0">
                <a:srgbClr val="00B0F0"/>
              </a:gs>
              <a:gs pos="74000">
                <a:schemeClr val="accent1">
                  <a:lumMod val="45000"/>
                  <a:lumOff val="55000"/>
                </a:schemeClr>
              </a:gs>
              <a:gs pos="83000">
                <a:schemeClr val="accent1">
                  <a:lumMod val="45000"/>
                  <a:lumOff val="55000"/>
                </a:schemeClr>
              </a:gs>
              <a:gs pos="100000">
                <a:srgbClr val="0070C0"/>
              </a:gs>
            </a:gsLst>
            <a:path path="circle">
              <a:fillToRect l="100000" t="100000"/>
            </a:path>
            <a:tileRect r="-100000" b="-100000"/>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2" name="Imagem 1">
            <a:extLst>
              <a:ext uri="{FF2B5EF4-FFF2-40B4-BE49-F238E27FC236}">
                <a16:creationId xmlns:a16="http://schemas.microsoft.com/office/drawing/2014/main" id="{0A913CCA-75AF-0547-B316-0A12C2EF1334}"/>
              </a:ext>
            </a:extLst>
          </p:cNvPr>
          <p:cNvPicPr>
            <a:picLocks noChangeAspect="1"/>
          </p:cNvPicPr>
          <p:nvPr/>
        </p:nvPicPr>
        <p:blipFill>
          <a:blip r:embed="rId2"/>
          <a:stretch>
            <a:fillRect/>
          </a:stretch>
        </p:blipFill>
        <p:spPr>
          <a:xfrm>
            <a:off x="1971676" y="6487550"/>
            <a:ext cx="5657848" cy="5613940"/>
          </a:xfrm>
          <a:prstGeom prst="rect">
            <a:avLst/>
          </a:prstGeom>
        </p:spPr>
      </p:pic>
      <p:sp>
        <p:nvSpPr>
          <p:cNvPr id="6" name="CaixaDeTexto 5">
            <a:extLst>
              <a:ext uri="{FF2B5EF4-FFF2-40B4-BE49-F238E27FC236}">
                <a16:creationId xmlns:a16="http://schemas.microsoft.com/office/drawing/2014/main" id="{D5435DCA-F21A-1278-C7BF-756401CCC7B6}"/>
              </a:ext>
            </a:extLst>
          </p:cNvPr>
          <p:cNvSpPr txBox="1"/>
          <p:nvPr/>
        </p:nvSpPr>
        <p:spPr>
          <a:xfrm>
            <a:off x="1019629" y="2857066"/>
            <a:ext cx="7848603" cy="3046988"/>
          </a:xfrm>
          <a:prstGeom prst="rect">
            <a:avLst/>
          </a:prstGeom>
          <a:noFill/>
        </p:spPr>
        <p:txBody>
          <a:bodyPr wrap="square" rtlCol="0">
            <a:spAutoFit/>
          </a:bodyPr>
          <a:lstStyle/>
          <a:p>
            <a:pPr algn="just"/>
            <a:r>
              <a:rPr lang="pt-BR" sz="2400" dirty="0"/>
              <a:t>Pensar que o universo é tão grandão e cheio de coisas faz a gente se perguntar: será que tem mais alguém lá fora? Por isso, os cientistas estão sempre procurando planetas parecidos com a Terra, para ver se acham algum amigo espacial. Mesmo que a gente não ache um alienígena amanhã, só de olhar para as estrelas e pensar em tudo isso já é uma aventura incrível! O universo está aí, esperando você para explorá-lo!</a:t>
            </a:r>
          </a:p>
        </p:txBody>
      </p:sp>
      <p:pic>
        <p:nvPicPr>
          <p:cNvPr id="9" name="Imagem 8">
            <a:extLst>
              <a:ext uri="{FF2B5EF4-FFF2-40B4-BE49-F238E27FC236}">
                <a16:creationId xmlns:a16="http://schemas.microsoft.com/office/drawing/2014/main" id="{920F8A3A-C4E9-C21A-CFF9-D9C8FA300E09}"/>
              </a:ext>
            </a:extLst>
          </p:cNvPr>
          <p:cNvPicPr>
            <a:picLocks noChangeAspect="1"/>
          </p:cNvPicPr>
          <p:nvPr/>
        </p:nvPicPr>
        <p:blipFill>
          <a:blip r:embed="rId3"/>
          <a:stretch>
            <a:fillRect/>
          </a:stretch>
        </p:blipFill>
        <p:spPr>
          <a:xfrm>
            <a:off x="7751738" y="90410"/>
            <a:ext cx="1582762" cy="1803065"/>
          </a:xfrm>
          <a:prstGeom prst="rect">
            <a:avLst/>
          </a:prstGeom>
        </p:spPr>
      </p:pic>
      <p:sp>
        <p:nvSpPr>
          <p:cNvPr id="3" name="Espaço Reservado para Rodapé 2">
            <a:extLst>
              <a:ext uri="{FF2B5EF4-FFF2-40B4-BE49-F238E27FC236}">
                <a16:creationId xmlns:a16="http://schemas.microsoft.com/office/drawing/2014/main" id="{7637F057-532F-C7D5-1E8A-FEA81067C15A}"/>
              </a:ext>
            </a:extLst>
          </p:cNvPr>
          <p:cNvSpPr>
            <a:spLocks noGrp="1"/>
          </p:cNvSpPr>
          <p:nvPr>
            <p:ph type="ftr" sz="quarter" idx="11"/>
          </p:nvPr>
        </p:nvSpPr>
        <p:spPr/>
        <p:txBody>
          <a:bodyPr/>
          <a:lstStyle/>
          <a:p>
            <a:r>
              <a:rPr lang="pt-BR"/>
              <a:t>Colorindo e conhecendo o cosmos - Rivonaldo Filho</a:t>
            </a:r>
          </a:p>
        </p:txBody>
      </p:sp>
      <p:sp>
        <p:nvSpPr>
          <p:cNvPr id="4" name="Espaço Reservado para Número de Slide 3">
            <a:extLst>
              <a:ext uri="{FF2B5EF4-FFF2-40B4-BE49-F238E27FC236}">
                <a16:creationId xmlns:a16="http://schemas.microsoft.com/office/drawing/2014/main" id="{71A01F9A-8005-A01E-29D7-E9209F529FA5}"/>
              </a:ext>
            </a:extLst>
          </p:cNvPr>
          <p:cNvSpPr>
            <a:spLocks noGrp="1"/>
          </p:cNvSpPr>
          <p:nvPr>
            <p:ph type="sldNum" sz="quarter" idx="12"/>
          </p:nvPr>
        </p:nvSpPr>
        <p:spPr/>
        <p:txBody>
          <a:bodyPr/>
          <a:lstStyle/>
          <a:p>
            <a:fld id="{A2C96F7E-57FD-4388-B31F-5035D893FAF5}" type="slidenum">
              <a:rPr lang="pt-BR" smtClean="0"/>
              <a:t>14</a:t>
            </a:fld>
            <a:endParaRPr lang="pt-BR"/>
          </a:p>
        </p:txBody>
      </p:sp>
      <p:pic>
        <p:nvPicPr>
          <p:cNvPr id="10" name="Imagem 9" descr="Uma imagem contendo Padrão do plano de fundo&#10;&#10;O conteúdo gerado por IA pode estar incorreto.">
            <a:extLst>
              <a:ext uri="{FF2B5EF4-FFF2-40B4-BE49-F238E27FC236}">
                <a16:creationId xmlns:a16="http://schemas.microsoft.com/office/drawing/2014/main" id="{6FEB5A98-BBB8-3D46-3C1B-51DC650FF1A1}"/>
              </a:ext>
            </a:extLst>
          </p:cNvPr>
          <p:cNvPicPr>
            <a:picLocks noChangeAspect="1"/>
          </p:cNvPicPr>
          <p:nvPr/>
        </p:nvPicPr>
        <p:blipFill>
          <a:blip r:embed="rId4">
            <a:extLst>
              <a:ext uri="{28A0092B-C50C-407E-A947-70E740481C1C}">
                <a14:useLocalDpi xmlns:a14="http://schemas.microsoft.com/office/drawing/2010/main" val="0"/>
              </a:ext>
            </a:extLst>
          </a:blip>
          <a:srcRect l="-223" t="29101" r="5134" b="37721"/>
          <a:stretch>
            <a:fillRect/>
          </a:stretch>
        </p:blipFill>
        <p:spPr>
          <a:xfrm>
            <a:off x="3671887" y="1915652"/>
            <a:ext cx="2257425" cy="787649"/>
          </a:xfrm>
          <a:prstGeom prst="rect">
            <a:avLst/>
          </a:prstGeom>
        </p:spPr>
      </p:pic>
    </p:spTree>
    <p:extLst>
      <p:ext uri="{BB962C8B-B14F-4D97-AF65-F5344CB8AC3E}">
        <p14:creationId xmlns:p14="http://schemas.microsoft.com/office/powerpoint/2010/main" val="31886917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8CF991-37CD-DA0F-83B5-B581B2384082}"/>
            </a:ext>
          </a:extLst>
        </p:cNvPr>
        <p:cNvGrpSpPr/>
        <p:nvPr/>
      </p:nvGrpSpPr>
      <p:grpSpPr>
        <a:xfrm>
          <a:off x="0" y="0"/>
          <a:ext cx="0" cy="0"/>
          <a:chOff x="0" y="0"/>
          <a:chExt cx="0" cy="0"/>
        </a:xfrm>
      </p:grpSpPr>
      <p:sp>
        <p:nvSpPr>
          <p:cNvPr id="2" name="Retângulo 1">
            <a:extLst>
              <a:ext uri="{FF2B5EF4-FFF2-40B4-BE49-F238E27FC236}">
                <a16:creationId xmlns:a16="http://schemas.microsoft.com/office/drawing/2014/main" id="{E180FDD1-0006-CD64-1997-19B0FB909DD6}"/>
              </a:ext>
            </a:extLst>
          </p:cNvPr>
          <p:cNvSpPr/>
          <p:nvPr/>
        </p:nvSpPr>
        <p:spPr>
          <a:xfrm>
            <a:off x="0" y="0"/>
            <a:ext cx="9601200" cy="1280160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ln w="0"/>
              <a:solidFill>
                <a:schemeClr val="tx1"/>
              </a:solidFill>
              <a:effectLst>
                <a:outerShdw blurRad="38100" dist="19050" dir="2700000" algn="tl" rotWithShape="0">
                  <a:schemeClr val="dk1">
                    <a:alpha val="40000"/>
                  </a:schemeClr>
                </a:outerShdw>
              </a:effectLst>
            </a:endParaRPr>
          </a:p>
        </p:txBody>
      </p:sp>
      <p:sp>
        <p:nvSpPr>
          <p:cNvPr id="4" name="CaixaDeTexto 3">
            <a:extLst>
              <a:ext uri="{FF2B5EF4-FFF2-40B4-BE49-F238E27FC236}">
                <a16:creationId xmlns:a16="http://schemas.microsoft.com/office/drawing/2014/main" id="{C1607CD9-2FE3-6F17-4538-64B5F7F54EA9}"/>
              </a:ext>
            </a:extLst>
          </p:cNvPr>
          <p:cNvSpPr txBox="1"/>
          <p:nvPr/>
        </p:nvSpPr>
        <p:spPr>
          <a:xfrm>
            <a:off x="476248" y="5123527"/>
            <a:ext cx="8648700" cy="2554545"/>
          </a:xfrm>
          <a:prstGeom prst="rect">
            <a:avLst/>
          </a:prstGeom>
          <a:noFill/>
        </p:spPr>
        <p:txBody>
          <a:bodyPr wrap="square" rtlCol="0">
            <a:spAutoFit/>
          </a:bodyPr>
          <a:lstStyle/>
          <a:p>
            <a:pPr algn="ctr"/>
            <a:r>
              <a:rPr lang="pt-BR" sz="8000" dirty="0">
                <a:solidFill>
                  <a:schemeClr val="bg1"/>
                </a:solidFill>
                <a:latin typeface="Comic Sans MS" panose="030F0702030302020204" pitchFamily="66" charset="0"/>
                <a:cs typeface="Calibri Light" panose="020F0302020204030204" pitchFamily="34" charset="0"/>
              </a:rPr>
              <a:t>Só o universo é infinito</a:t>
            </a:r>
          </a:p>
        </p:txBody>
      </p:sp>
      <p:sp>
        <p:nvSpPr>
          <p:cNvPr id="5" name="Retângulo 4">
            <a:extLst>
              <a:ext uri="{FF2B5EF4-FFF2-40B4-BE49-F238E27FC236}">
                <a16:creationId xmlns:a16="http://schemas.microsoft.com/office/drawing/2014/main" id="{75A810F0-7FB4-0DF2-AB2C-6CB66E0C788D}"/>
              </a:ext>
            </a:extLst>
          </p:cNvPr>
          <p:cNvSpPr/>
          <p:nvPr/>
        </p:nvSpPr>
        <p:spPr>
          <a:xfrm>
            <a:off x="1228723" y="9277350"/>
            <a:ext cx="7143750" cy="155827"/>
          </a:xfrm>
          <a:prstGeom prst="rect">
            <a:avLst/>
          </a:prstGeom>
          <a:gradFill>
            <a:gsLst>
              <a:gs pos="0">
                <a:schemeClr val="bg1"/>
              </a:gs>
              <a:gs pos="56000">
                <a:schemeClr val="tx1">
                  <a:lumMod val="50000"/>
                  <a:lumOff val="50000"/>
                </a:schemeClr>
              </a:gs>
            </a:gsLst>
            <a:path path="circle">
              <a:fillToRect l="100000" t="100000"/>
            </a:path>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Espaço Reservado para Rodapé 5">
            <a:extLst>
              <a:ext uri="{FF2B5EF4-FFF2-40B4-BE49-F238E27FC236}">
                <a16:creationId xmlns:a16="http://schemas.microsoft.com/office/drawing/2014/main" id="{67DD7AB4-135A-CE98-4B19-55B7A0BB7DA0}"/>
              </a:ext>
            </a:extLst>
          </p:cNvPr>
          <p:cNvSpPr>
            <a:spLocks noGrp="1"/>
          </p:cNvSpPr>
          <p:nvPr>
            <p:ph type="ftr" sz="quarter" idx="11"/>
          </p:nvPr>
        </p:nvSpPr>
        <p:spPr/>
        <p:txBody>
          <a:bodyPr/>
          <a:lstStyle/>
          <a:p>
            <a:r>
              <a:rPr lang="pt-BR"/>
              <a:t>Colorindo e conhecendo o cosmos - Rivonaldo Filho</a:t>
            </a:r>
          </a:p>
        </p:txBody>
      </p:sp>
      <p:sp>
        <p:nvSpPr>
          <p:cNvPr id="7" name="Espaço Reservado para Número de Slide 6">
            <a:extLst>
              <a:ext uri="{FF2B5EF4-FFF2-40B4-BE49-F238E27FC236}">
                <a16:creationId xmlns:a16="http://schemas.microsoft.com/office/drawing/2014/main" id="{B9D716FF-0F1C-DFF5-17DD-5CF5D74501BF}"/>
              </a:ext>
            </a:extLst>
          </p:cNvPr>
          <p:cNvSpPr>
            <a:spLocks noGrp="1"/>
          </p:cNvSpPr>
          <p:nvPr>
            <p:ph type="sldNum" sz="quarter" idx="12"/>
          </p:nvPr>
        </p:nvSpPr>
        <p:spPr/>
        <p:txBody>
          <a:bodyPr/>
          <a:lstStyle/>
          <a:p>
            <a:fld id="{A2C96F7E-57FD-4388-B31F-5035D893FAF5}" type="slidenum">
              <a:rPr lang="pt-BR" smtClean="0"/>
              <a:t>15</a:t>
            </a:fld>
            <a:endParaRPr lang="pt-BR"/>
          </a:p>
        </p:txBody>
      </p:sp>
    </p:spTree>
    <p:extLst>
      <p:ext uri="{BB962C8B-B14F-4D97-AF65-F5344CB8AC3E}">
        <p14:creationId xmlns:p14="http://schemas.microsoft.com/office/powerpoint/2010/main" val="24269975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272280-6EFB-6E30-5377-D88D4A753E20}"/>
            </a:ext>
          </a:extLst>
        </p:cNvPr>
        <p:cNvGrpSpPr/>
        <p:nvPr/>
      </p:nvGrpSpPr>
      <p:grpSpPr>
        <a:xfrm>
          <a:off x="0" y="0"/>
          <a:ext cx="0" cy="0"/>
          <a:chOff x="0" y="0"/>
          <a:chExt cx="0" cy="0"/>
        </a:xfrm>
      </p:grpSpPr>
      <p:sp>
        <p:nvSpPr>
          <p:cNvPr id="7" name="Retângulo 6">
            <a:extLst>
              <a:ext uri="{FF2B5EF4-FFF2-40B4-BE49-F238E27FC236}">
                <a16:creationId xmlns:a16="http://schemas.microsoft.com/office/drawing/2014/main" id="{61346793-9254-D6B6-D5FC-575C08CEBE5C}"/>
              </a:ext>
            </a:extLst>
          </p:cNvPr>
          <p:cNvSpPr/>
          <p:nvPr/>
        </p:nvSpPr>
        <p:spPr>
          <a:xfrm flipV="1">
            <a:off x="552448" y="0"/>
            <a:ext cx="76201" cy="1345886"/>
          </a:xfrm>
          <a:prstGeom prst="rect">
            <a:avLst/>
          </a:prstGeom>
          <a:gradFill flip="none" rotWithShape="1">
            <a:gsLst>
              <a:gs pos="0">
                <a:srgbClr val="00B0F0"/>
              </a:gs>
              <a:gs pos="74000">
                <a:schemeClr val="accent1">
                  <a:lumMod val="45000"/>
                  <a:lumOff val="55000"/>
                </a:schemeClr>
              </a:gs>
              <a:gs pos="83000">
                <a:schemeClr val="accent1">
                  <a:lumMod val="45000"/>
                  <a:lumOff val="55000"/>
                </a:schemeClr>
              </a:gs>
              <a:gs pos="100000">
                <a:srgbClr val="0070C0"/>
              </a:gs>
            </a:gsLst>
            <a:path path="circle">
              <a:fillToRect l="100000" t="100000"/>
            </a:path>
            <a:tileRect r="-100000" b="-100000"/>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CaixaDeTexto 9">
            <a:extLst>
              <a:ext uri="{FF2B5EF4-FFF2-40B4-BE49-F238E27FC236}">
                <a16:creationId xmlns:a16="http://schemas.microsoft.com/office/drawing/2014/main" id="{0AC1FFDE-68FB-4F7A-018D-C275BC0753F6}"/>
              </a:ext>
            </a:extLst>
          </p:cNvPr>
          <p:cNvSpPr txBox="1"/>
          <p:nvPr/>
        </p:nvSpPr>
        <p:spPr>
          <a:xfrm>
            <a:off x="1171575" y="1345886"/>
            <a:ext cx="7258049" cy="3785652"/>
          </a:xfrm>
          <a:prstGeom prst="rect">
            <a:avLst/>
          </a:prstGeom>
          <a:noFill/>
        </p:spPr>
        <p:txBody>
          <a:bodyPr wrap="square" rtlCol="0">
            <a:spAutoFit/>
          </a:bodyPr>
          <a:lstStyle/>
          <a:p>
            <a:pPr algn="just"/>
            <a:r>
              <a:rPr lang="pt-BR" sz="4000" dirty="0">
                <a:latin typeface="Calibri" panose="020F0502020204030204" pitchFamily="34" charset="0"/>
                <a:cs typeface="Calibri" panose="020F0502020204030204" pitchFamily="34" charset="0"/>
              </a:rPr>
              <a:t>A astronomia é uma jornada sem fim de descobertas. Essas são apenas algumas das muitas curiosidades que o universo guarda. Espero em breve te encontrar no cosmos!</a:t>
            </a:r>
          </a:p>
        </p:txBody>
      </p:sp>
      <p:pic>
        <p:nvPicPr>
          <p:cNvPr id="17" name="Imagem 16" descr="Forma, Círculo&#10;&#10;O conteúdo gerado por IA pode estar incorreto.">
            <a:extLst>
              <a:ext uri="{FF2B5EF4-FFF2-40B4-BE49-F238E27FC236}">
                <a16:creationId xmlns:a16="http://schemas.microsoft.com/office/drawing/2014/main" id="{342AAFD8-2A11-3994-F0C3-33855C5B84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1049" y="5777237"/>
            <a:ext cx="3805238" cy="3805238"/>
          </a:xfrm>
          <a:prstGeom prst="rect">
            <a:avLst/>
          </a:prstGeom>
        </p:spPr>
      </p:pic>
      <p:pic>
        <p:nvPicPr>
          <p:cNvPr id="19" name="Imagem 18" descr="Diagrama, Desenho técnico&#10;&#10;O conteúdo gerado por IA pode estar incorreto.">
            <a:extLst>
              <a:ext uri="{FF2B5EF4-FFF2-40B4-BE49-F238E27FC236}">
                <a16:creationId xmlns:a16="http://schemas.microsoft.com/office/drawing/2014/main" id="{BF8E5563-EA79-8669-A9B7-EAD5F0F2C8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44022" y="5777237"/>
            <a:ext cx="3785652" cy="3785652"/>
          </a:xfrm>
          <a:prstGeom prst="rect">
            <a:avLst/>
          </a:prstGeom>
        </p:spPr>
      </p:pic>
      <p:sp>
        <p:nvSpPr>
          <p:cNvPr id="2" name="Espaço Reservado para Rodapé 1">
            <a:extLst>
              <a:ext uri="{FF2B5EF4-FFF2-40B4-BE49-F238E27FC236}">
                <a16:creationId xmlns:a16="http://schemas.microsoft.com/office/drawing/2014/main" id="{3EEC9411-4565-A9FD-357E-29446CDA59C3}"/>
              </a:ext>
            </a:extLst>
          </p:cNvPr>
          <p:cNvSpPr>
            <a:spLocks noGrp="1"/>
          </p:cNvSpPr>
          <p:nvPr>
            <p:ph type="ftr" sz="quarter" idx="11"/>
          </p:nvPr>
        </p:nvSpPr>
        <p:spPr/>
        <p:txBody>
          <a:bodyPr/>
          <a:lstStyle/>
          <a:p>
            <a:r>
              <a:rPr lang="pt-BR"/>
              <a:t>Colorindo e conhecendo o cosmos - Rivonaldo Filho</a:t>
            </a:r>
          </a:p>
        </p:txBody>
      </p:sp>
      <p:sp>
        <p:nvSpPr>
          <p:cNvPr id="3" name="Espaço Reservado para Número de Slide 2">
            <a:extLst>
              <a:ext uri="{FF2B5EF4-FFF2-40B4-BE49-F238E27FC236}">
                <a16:creationId xmlns:a16="http://schemas.microsoft.com/office/drawing/2014/main" id="{546CCF80-7C2B-8958-0423-92509A17A633}"/>
              </a:ext>
            </a:extLst>
          </p:cNvPr>
          <p:cNvSpPr>
            <a:spLocks noGrp="1"/>
          </p:cNvSpPr>
          <p:nvPr>
            <p:ph type="sldNum" sz="quarter" idx="12"/>
          </p:nvPr>
        </p:nvSpPr>
        <p:spPr/>
        <p:txBody>
          <a:bodyPr/>
          <a:lstStyle/>
          <a:p>
            <a:fld id="{A2C96F7E-57FD-4388-B31F-5035D893FAF5}" type="slidenum">
              <a:rPr lang="pt-BR" smtClean="0"/>
              <a:t>16</a:t>
            </a:fld>
            <a:endParaRPr lang="pt-BR"/>
          </a:p>
        </p:txBody>
      </p:sp>
    </p:spTree>
    <p:extLst>
      <p:ext uri="{BB962C8B-B14F-4D97-AF65-F5344CB8AC3E}">
        <p14:creationId xmlns:p14="http://schemas.microsoft.com/office/powerpoint/2010/main" val="7929746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224D8-C41C-9E7A-587F-238CC4B6A819}"/>
            </a:ext>
          </a:extLst>
        </p:cNvPr>
        <p:cNvGrpSpPr/>
        <p:nvPr/>
      </p:nvGrpSpPr>
      <p:grpSpPr>
        <a:xfrm>
          <a:off x="0" y="0"/>
          <a:ext cx="0" cy="0"/>
          <a:chOff x="0" y="0"/>
          <a:chExt cx="0" cy="0"/>
        </a:xfrm>
      </p:grpSpPr>
      <p:sp>
        <p:nvSpPr>
          <p:cNvPr id="7" name="Retângulo 6">
            <a:extLst>
              <a:ext uri="{FF2B5EF4-FFF2-40B4-BE49-F238E27FC236}">
                <a16:creationId xmlns:a16="http://schemas.microsoft.com/office/drawing/2014/main" id="{ACEA057C-96DE-49B4-0423-472E369FD9FA}"/>
              </a:ext>
            </a:extLst>
          </p:cNvPr>
          <p:cNvSpPr/>
          <p:nvPr/>
        </p:nvSpPr>
        <p:spPr>
          <a:xfrm flipV="1">
            <a:off x="552448" y="0"/>
            <a:ext cx="76201" cy="1345886"/>
          </a:xfrm>
          <a:prstGeom prst="rect">
            <a:avLst/>
          </a:prstGeom>
          <a:gradFill flip="none" rotWithShape="1">
            <a:gsLst>
              <a:gs pos="0">
                <a:srgbClr val="00B0F0"/>
              </a:gs>
              <a:gs pos="74000">
                <a:schemeClr val="accent1">
                  <a:lumMod val="45000"/>
                  <a:lumOff val="55000"/>
                </a:schemeClr>
              </a:gs>
              <a:gs pos="83000">
                <a:schemeClr val="accent1">
                  <a:lumMod val="45000"/>
                  <a:lumOff val="55000"/>
                </a:schemeClr>
              </a:gs>
              <a:gs pos="100000">
                <a:srgbClr val="0070C0"/>
              </a:gs>
            </a:gsLst>
            <a:path path="circle">
              <a:fillToRect l="100000" t="100000"/>
            </a:path>
            <a:tileRect r="-100000" b="-100000"/>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CaixaDeTexto 9">
            <a:extLst>
              <a:ext uri="{FF2B5EF4-FFF2-40B4-BE49-F238E27FC236}">
                <a16:creationId xmlns:a16="http://schemas.microsoft.com/office/drawing/2014/main" id="{190E752F-E5B6-F34E-9E21-7F3ACB6E880B}"/>
              </a:ext>
            </a:extLst>
          </p:cNvPr>
          <p:cNvSpPr txBox="1"/>
          <p:nvPr/>
        </p:nvSpPr>
        <p:spPr>
          <a:xfrm>
            <a:off x="1171575" y="1345886"/>
            <a:ext cx="7258049" cy="1323439"/>
          </a:xfrm>
          <a:prstGeom prst="rect">
            <a:avLst/>
          </a:prstGeom>
          <a:noFill/>
        </p:spPr>
        <p:txBody>
          <a:bodyPr wrap="square" rtlCol="0">
            <a:spAutoFit/>
          </a:bodyPr>
          <a:lstStyle/>
          <a:p>
            <a:pPr algn="ctr"/>
            <a:r>
              <a:rPr lang="pt-BR" sz="4000" dirty="0">
                <a:latin typeface="Calibri" panose="020F0502020204030204" pitchFamily="34" charset="0"/>
                <a:cs typeface="Calibri" panose="020F0502020204030204" pitchFamily="34" charset="0"/>
              </a:rPr>
              <a:t>Obrigado por construir esse universo comigo</a:t>
            </a:r>
          </a:p>
        </p:txBody>
      </p:sp>
      <p:sp>
        <p:nvSpPr>
          <p:cNvPr id="2" name="Espaço Reservado para Rodapé 1">
            <a:extLst>
              <a:ext uri="{FF2B5EF4-FFF2-40B4-BE49-F238E27FC236}">
                <a16:creationId xmlns:a16="http://schemas.microsoft.com/office/drawing/2014/main" id="{4B7FAD0C-6222-1AF4-DE62-A53019B279D8}"/>
              </a:ext>
            </a:extLst>
          </p:cNvPr>
          <p:cNvSpPr>
            <a:spLocks noGrp="1"/>
          </p:cNvSpPr>
          <p:nvPr>
            <p:ph type="ftr" sz="quarter" idx="11"/>
          </p:nvPr>
        </p:nvSpPr>
        <p:spPr/>
        <p:txBody>
          <a:bodyPr/>
          <a:lstStyle/>
          <a:p>
            <a:r>
              <a:rPr lang="pt-BR"/>
              <a:t>Colorindo e conhecendo o cosmos - Rivonaldo Filho</a:t>
            </a:r>
          </a:p>
        </p:txBody>
      </p:sp>
      <p:sp>
        <p:nvSpPr>
          <p:cNvPr id="3" name="Espaço Reservado para Número de Slide 2">
            <a:extLst>
              <a:ext uri="{FF2B5EF4-FFF2-40B4-BE49-F238E27FC236}">
                <a16:creationId xmlns:a16="http://schemas.microsoft.com/office/drawing/2014/main" id="{464E20DA-B8E4-46BE-0FAB-CCEC7B45828C}"/>
              </a:ext>
            </a:extLst>
          </p:cNvPr>
          <p:cNvSpPr>
            <a:spLocks noGrp="1"/>
          </p:cNvSpPr>
          <p:nvPr>
            <p:ph type="sldNum" sz="quarter" idx="12"/>
          </p:nvPr>
        </p:nvSpPr>
        <p:spPr/>
        <p:txBody>
          <a:bodyPr/>
          <a:lstStyle/>
          <a:p>
            <a:fld id="{A2C96F7E-57FD-4388-B31F-5035D893FAF5}" type="slidenum">
              <a:rPr lang="pt-BR" smtClean="0"/>
              <a:t>17</a:t>
            </a:fld>
            <a:endParaRPr lang="pt-BR"/>
          </a:p>
        </p:txBody>
      </p:sp>
      <p:pic>
        <p:nvPicPr>
          <p:cNvPr id="4" name="Imagem 3" descr="Uma imagem contendo Padrão do plano de fundo&#10;&#10;O conteúdo gerado por IA pode estar incorreto.">
            <a:extLst>
              <a:ext uri="{FF2B5EF4-FFF2-40B4-BE49-F238E27FC236}">
                <a16:creationId xmlns:a16="http://schemas.microsoft.com/office/drawing/2014/main" id="{26267DF3-6A45-F7CF-CE9E-029B362375A8}"/>
              </a:ext>
            </a:extLst>
          </p:cNvPr>
          <p:cNvPicPr>
            <a:picLocks noChangeAspect="1"/>
          </p:cNvPicPr>
          <p:nvPr/>
        </p:nvPicPr>
        <p:blipFill>
          <a:blip r:embed="rId2">
            <a:extLst>
              <a:ext uri="{28A0092B-C50C-407E-A947-70E740481C1C}">
                <a14:useLocalDpi xmlns:a14="http://schemas.microsoft.com/office/drawing/2010/main" val="0"/>
              </a:ext>
            </a:extLst>
          </a:blip>
          <a:srcRect l="-223" t="29101" r="5134" b="37721"/>
          <a:stretch>
            <a:fillRect/>
          </a:stretch>
        </p:blipFill>
        <p:spPr>
          <a:xfrm>
            <a:off x="3600450" y="3172952"/>
            <a:ext cx="2257425" cy="787649"/>
          </a:xfrm>
          <a:prstGeom prst="rect">
            <a:avLst/>
          </a:prstGeom>
        </p:spPr>
      </p:pic>
      <p:sp>
        <p:nvSpPr>
          <p:cNvPr id="6" name="CaixaDeTexto 5">
            <a:extLst>
              <a:ext uri="{FF2B5EF4-FFF2-40B4-BE49-F238E27FC236}">
                <a16:creationId xmlns:a16="http://schemas.microsoft.com/office/drawing/2014/main" id="{E5C49F43-6D8D-4571-EBF8-25C0EFF4003C}"/>
              </a:ext>
            </a:extLst>
          </p:cNvPr>
          <p:cNvSpPr txBox="1"/>
          <p:nvPr/>
        </p:nvSpPr>
        <p:spPr>
          <a:xfrm>
            <a:off x="1171575" y="4935009"/>
            <a:ext cx="7258049" cy="1077218"/>
          </a:xfrm>
          <a:prstGeom prst="rect">
            <a:avLst/>
          </a:prstGeom>
          <a:noFill/>
        </p:spPr>
        <p:txBody>
          <a:bodyPr wrap="square" rtlCol="0">
            <a:spAutoFit/>
          </a:bodyPr>
          <a:lstStyle/>
          <a:p>
            <a:pPr algn="ctr"/>
            <a:r>
              <a:rPr lang="pt-BR" sz="3200" dirty="0">
                <a:latin typeface="Calibri" panose="020F0502020204030204" pitchFamily="34" charset="0"/>
                <a:cs typeface="Calibri" panose="020F0502020204030204" pitchFamily="34" charset="0"/>
              </a:rPr>
              <a:t>Este conteúdo foi gerado por IA e Diagramado por humano. </a:t>
            </a:r>
          </a:p>
        </p:txBody>
      </p:sp>
      <p:pic>
        <p:nvPicPr>
          <p:cNvPr id="11" name="Imagem 10" descr="Uma imagem contendo Padrão do plano de fundo&#10;&#10;O conteúdo gerado por IA pode estar incorreto.">
            <a:extLst>
              <a:ext uri="{FF2B5EF4-FFF2-40B4-BE49-F238E27FC236}">
                <a16:creationId xmlns:a16="http://schemas.microsoft.com/office/drawing/2014/main" id="{01A976F9-4235-8DD4-196C-3F5C5B82B04B}"/>
              </a:ext>
            </a:extLst>
          </p:cNvPr>
          <p:cNvPicPr>
            <a:picLocks noChangeAspect="1"/>
          </p:cNvPicPr>
          <p:nvPr/>
        </p:nvPicPr>
        <p:blipFill>
          <a:blip r:embed="rId2">
            <a:extLst>
              <a:ext uri="{28A0092B-C50C-407E-A947-70E740481C1C}">
                <a14:useLocalDpi xmlns:a14="http://schemas.microsoft.com/office/drawing/2010/main" val="0"/>
              </a:ext>
            </a:extLst>
          </a:blip>
          <a:srcRect l="-223" t="29101" r="5134" b="37721"/>
          <a:stretch>
            <a:fillRect/>
          </a:stretch>
        </p:blipFill>
        <p:spPr>
          <a:xfrm>
            <a:off x="3729037" y="10668065"/>
            <a:ext cx="2257425" cy="787649"/>
          </a:xfrm>
          <a:prstGeom prst="rect">
            <a:avLst/>
          </a:prstGeom>
        </p:spPr>
      </p:pic>
      <p:sp>
        <p:nvSpPr>
          <p:cNvPr id="13" name="CaixaDeTexto 12">
            <a:extLst>
              <a:ext uri="{FF2B5EF4-FFF2-40B4-BE49-F238E27FC236}">
                <a16:creationId xmlns:a16="http://schemas.microsoft.com/office/drawing/2014/main" id="{77C14AB5-1913-ABB9-8B1E-D5C367D203FC}"/>
              </a:ext>
            </a:extLst>
          </p:cNvPr>
          <p:cNvSpPr txBox="1"/>
          <p:nvPr/>
        </p:nvSpPr>
        <p:spPr>
          <a:xfrm>
            <a:off x="1846658" y="8885891"/>
            <a:ext cx="6022182" cy="1569660"/>
          </a:xfrm>
          <a:prstGeom prst="rect">
            <a:avLst/>
          </a:prstGeom>
          <a:noFill/>
        </p:spPr>
        <p:txBody>
          <a:bodyPr wrap="square">
            <a:spAutoFit/>
          </a:bodyPr>
          <a:lstStyle/>
          <a:p>
            <a:pPr marL="0" algn="ctr" rtl="0" eaLnBrk="1" latinLnBrk="0" hangingPunct="1"/>
            <a:r>
              <a:rPr lang="pt-BR" sz="3200" kern="1200" dirty="0">
                <a:solidFill>
                  <a:srgbClr val="000000"/>
                </a:solidFill>
                <a:effectLst/>
                <a:latin typeface="Calibri" panose="020F0502020204030204" pitchFamily="34" charset="0"/>
                <a:ea typeface="+mn-ea"/>
                <a:cs typeface="Calibri" panose="020F0502020204030204" pitchFamily="34" charset="0"/>
              </a:rPr>
              <a:t>Conheça mais no meu github</a:t>
            </a:r>
          </a:p>
          <a:p>
            <a:pPr marL="0" algn="ctr" rtl="0" eaLnBrk="1" latinLnBrk="0" hangingPunct="1"/>
            <a:br>
              <a:rPr lang="pt-BR" sz="3200" kern="1200" dirty="0">
                <a:solidFill>
                  <a:srgbClr val="000000"/>
                </a:solidFill>
                <a:effectLst/>
                <a:latin typeface="Calibri" panose="020F0502020204030204" pitchFamily="34" charset="0"/>
                <a:ea typeface="+mn-ea"/>
                <a:cs typeface="Calibri" panose="020F0502020204030204" pitchFamily="34" charset="0"/>
              </a:rPr>
            </a:br>
            <a:r>
              <a:rPr lang="pt-BR" sz="3200" kern="1200" dirty="0">
                <a:solidFill>
                  <a:srgbClr val="000000"/>
                </a:solidFill>
                <a:effectLst/>
                <a:latin typeface="Calibri" panose="020F0502020204030204" pitchFamily="34" charset="0"/>
                <a:ea typeface="+mn-ea"/>
                <a:cs typeface="Calibri" panose="020F0502020204030204" pitchFamily="34" charset="0"/>
                <a:hlinkClick r:id="rId3"/>
              </a:rPr>
              <a:t>https://github.com/rivonaldofilho</a:t>
            </a:r>
            <a:endParaRPr lang="pt-BR" sz="3200" dirty="0">
              <a:effectLst/>
            </a:endParaRPr>
          </a:p>
        </p:txBody>
      </p:sp>
      <p:pic>
        <p:nvPicPr>
          <p:cNvPr id="15" name="Imagem 14" descr="Forma&#10;&#10;O conteúdo gerado por IA pode estar incorreto.">
            <a:extLst>
              <a:ext uri="{FF2B5EF4-FFF2-40B4-BE49-F238E27FC236}">
                <a16:creationId xmlns:a16="http://schemas.microsoft.com/office/drawing/2014/main" id="{1F7C37BE-454D-AEC1-ED20-C4A7A3FAC76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64921" y="6802021"/>
            <a:ext cx="1871357" cy="1871357"/>
          </a:xfrm>
          <a:prstGeom prst="rect">
            <a:avLst/>
          </a:prstGeom>
        </p:spPr>
      </p:pic>
    </p:spTree>
    <p:extLst>
      <p:ext uri="{BB962C8B-B14F-4D97-AF65-F5344CB8AC3E}">
        <p14:creationId xmlns:p14="http://schemas.microsoft.com/office/powerpoint/2010/main" val="27595843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B695A8-6E0F-361E-8141-43F9FC9E3BEA}"/>
            </a:ext>
          </a:extLst>
        </p:cNvPr>
        <p:cNvGrpSpPr/>
        <p:nvPr/>
      </p:nvGrpSpPr>
      <p:grpSpPr>
        <a:xfrm>
          <a:off x="0" y="0"/>
          <a:ext cx="0" cy="0"/>
          <a:chOff x="0" y="0"/>
          <a:chExt cx="0" cy="0"/>
        </a:xfrm>
      </p:grpSpPr>
      <p:pic>
        <p:nvPicPr>
          <p:cNvPr id="2" name="Imagem 1">
            <a:extLst>
              <a:ext uri="{FF2B5EF4-FFF2-40B4-BE49-F238E27FC236}">
                <a16:creationId xmlns:a16="http://schemas.microsoft.com/office/drawing/2014/main" id="{8A6B0385-F90A-6B8A-2EB4-EEF26FF794D9}"/>
              </a:ext>
            </a:extLst>
          </p:cNvPr>
          <p:cNvPicPr>
            <a:picLocks noChangeAspect="1"/>
          </p:cNvPicPr>
          <p:nvPr/>
        </p:nvPicPr>
        <p:blipFill>
          <a:blip r:embed="rId2"/>
          <a:stretch>
            <a:fillRect/>
          </a:stretch>
        </p:blipFill>
        <p:spPr>
          <a:xfrm>
            <a:off x="976310" y="2650956"/>
            <a:ext cx="7667622" cy="9512644"/>
          </a:xfrm>
          <a:prstGeom prst="rect">
            <a:avLst/>
          </a:prstGeom>
        </p:spPr>
      </p:pic>
      <p:sp>
        <p:nvSpPr>
          <p:cNvPr id="7" name="Retângulo 6">
            <a:extLst>
              <a:ext uri="{FF2B5EF4-FFF2-40B4-BE49-F238E27FC236}">
                <a16:creationId xmlns:a16="http://schemas.microsoft.com/office/drawing/2014/main" id="{15DC3339-1630-5BF2-0B00-6D91E83AFF40}"/>
              </a:ext>
            </a:extLst>
          </p:cNvPr>
          <p:cNvSpPr/>
          <p:nvPr/>
        </p:nvSpPr>
        <p:spPr>
          <a:xfrm flipV="1">
            <a:off x="552448" y="0"/>
            <a:ext cx="76201" cy="1345886"/>
          </a:xfrm>
          <a:prstGeom prst="rect">
            <a:avLst/>
          </a:prstGeom>
          <a:gradFill flip="none" rotWithShape="1">
            <a:gsLst>
              <a:gs pos="0">
                <a:srgbClr val="00B0F0"/>
              </a:gs>
              <a:gs pos="74000">
                <a:schemeClr val="accent1">
                  <a:lumMod val="45000"/>
                  <a:lumOff val="55000"/>
                </a:schemeClr>
              </a:gs>
              <a:gs pos="83000">
                <a:schemeClr val="accent1">
                  <a:lumMod val="45000"/>
                  <a:lumOff val="55000"/>
                </a:schemeClr>
              </a:gs>
              <a:gs pos="100000">
                <a:srgbClr val="0070C0"/>
              </a:gs>
            </a:gsLst>
            <a:path path="circle">
              <a:fillToRect l="100000" t="100000"/>
            </a:path>
            <a:tileRect r="-100000" b="-100000"/>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CaixaDeTexto 9">
            <a:extLst>
              <a:ext uri="{FF2B5EF4-FFF2-40B4-BE49-F238E27FC236}">
                <a16:creationId xmlns:a16="http://schemas.microsoft.com/office/drawing/2014/main" id="{E11960B2-44E8-55B5-B3D3-3911CC2A3A1C}"/>
              </a:ext>
            </a:extLst>
          </p:cNvPr>
          <p:cNvSpPr txBox="1"/>
          <p:nvPr/>
        </p:nvSpPr>
        <p:spPr>
          <a:xfrm>
            <a:off x="1181097" y="638000"/>
            <a:ext cx="7258049" cy="707886"/>
          </a:xfrm>
          <a:prstGeom prst="rect">
            <a:avLst/>
          </a:prstGeom>
          <a:noFill/>
        </p:spPr>
        <p:txBody>
          <a:bodyPr wrap="square" rtlCol="0">
            <a:spAutoFit/>
          </a:bodyPr>
          <a:lstStyle/>
          <a:p>
            <a:pPr algn="ctr"/>
            <a:r>
              <a:rPr lang="pt-BR" sz="4000" dirty="0">
                <a:latin typeface="Comic Sans MS" panose="030F0702030302020204" pitchFamily="66" charset="0"/>
                <a:cs typeface="Calibri" panose="020F0502020204030204" pitchFamily="34" charset="0"/>
              </a:rPr>
              <a:t>Até mais!</a:t>
            </a:r>
          </a:p>
        </p:txBody>
      </p:sp>
      <p:sp>
        <p:nvSpPr>
          <p:cNvPr id="3" name="Espaço Reservado para Rodapé 2">
            <a:extLst>
              <a:ext uri="{FF2B5EF4-FFF2-40B4-BE49-F238E27FC236}">
                <a16:creationId xmlns:a16="http://schemas.microsoft.com/office/drawing/2014/main" id="{D825E95E-AE21-2C97-8FF5-B282F75731A2}"/>
              </a:ext>
            </a:extLst>
          </p:cNvPr>
          <p:cNvSpPr>
            <a:spLocks noGrp="1"/>
          </p:cNvSpPr>
          <p:nvPr>
            <p:ph type="ftr" sz="quarter" idx="11"/>
          </p:nvPr>
        </p:nvSpPr>
        <p:spPr/>
        <p:txBody>
          <a:bodyPr/>
          <a:lstStyle/>
          <a:p>
            <a:r>
              <a:rPr lang="pt-BR"/>
              <a:t>Colorindo e conhecendo o cosmos - Rivonaldo Filho</a:t>
            </a:r>
          </a:p>
        </p:txBody>
      </p:sp>
      <p:sp>
        <p:nvSpPr>
          <p:cNvPr id="4" name="Espaço Reservado para Número de Slide 3">
            <a:extLst>
              <a:ext uri="{FF2B5EF4-FFF2-40B4-BE49-F238E27FC236}">
                <a16:creationId xmlns:a16="http://schemas.microsoft.com/office/drawing/2014/main" id="{8264A307-6004-DEA8-11FA-36FEBC765FAE}"/>
              </a:ext>
            </a:extLst>
          </p:cNvPr>
          <p:cNvSpPr>
            <a:spLocks noGrp="1"/>
          </p:cNvSpPr>
          <p:nvPr>
            <p:ph type="sldNum" sz="quarter" idx="12"/>
          </p:nvPr>
        </p:nvSpPr>
        <p:spPr/>
        <p:txBody>
          <a:bodyPr/>
          <a:lstStyle/>
          <a:p>
            <a:fld id="{A2C96F7E-57FD-4388-B31F-5035D893FAF5}" type="slidenum">
              <a:rPr lang="pt-BR" smtClean="0"/>
              <a:t>18</a:t>
            </a:fld>
            <a:endParaRPr lang="pt-BR"/>
          </a:p>
        </p:txBody>
      </p:sp>
    </p:spTree>
    <p:extLst>
      <p:ext uri="{BB962C8B-B14F-4D97-AF65-F5344CB8AC3E}">
        <p14:creationId xmlns:p14="http://schemas.microsoft.com/office/powerpoint/2010/main" val="17971555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5FDE13-0573-6857-FEEB-EDFD716819EE}"/>
            </a:ext>
          </a:extLst>
        </p:cNvPr>
        <p:cNvGrpSpPr/>
        <p:nvPr/>
      </p:nvGrpSpPr>
      <p:grpSpPr>
        <a:xfrm>
          <a:off x="0" y="0"/>
          <a:ext cx="0" cy="0"/>
          <a:chOff x="0" y="0"/>
          <a:chExt cx="0" cy="0"/>
        </a:xfrm>
      </p:grpSpPr>
      <p:sp>
        <p:nvSpPr>
          <p:cNvPr id="4" name="CaixaDeTexto 3">
            <a:extLst>
              <a:ext uri="{FF2B5EF4-FFF2-40B4-BE49-F238E27FC236}">
                <a16:creationId xmlns:a16="http://schemas.microsoft.com/office/drawing/2014/main" id="{50458C83-8EC9-7DD1-43AD-1EBE44367006}"/>
              </a:ext>
            </a:extLst>
          </p:cNvPr>
          <p:cNvSpPr txBox="1"/>
          <p:nvPr/>
        </p:nvSpPr>
        <p:spPr>
          <a:xfrm>
            <a:off x="1200148" y="3676672"/>
            <a:ext cx="7200902" cy="2677656"/>
          </a:xfrm>
          <a:prstGeom prst="rect">
            <a:avLst/>
          </a:prstGeom>
          <a:noFill/>
        </p:spPr>
        <p:txBody>
          <a:bodyPr wrap="square" rtlCol="0">
            <a:spAutoFit/>
          </a:bodyPr>
          <a:lstStyle/>
          <a:p>
            <a:pPr algn="just"/>
            <a:r>
              <a:rPr lang="pt-BR" sz="2400" dirty="0"/>
              <a:t>Você já olhou para o céu estrelado e se perguntou o que há lá fora? A </a:t>
            </a:r>
            <a:r>
              <a:rPr lang="pt-BR" sz="2400" b="1" dirty="0"/>
              <a:t>astronomia</a:t>
            </a:r>
            <a:r>
              <a:rPr lang="pt-BR" sz="2400" dirty="0"/>
              <a:t> é a ciência que nos ajuda a desvendar esses mistérios, e ela é muito mais acessível e divertida do que você imagina! Prepare-se para uma viagem rápida por algumas curiosidades que vão te fazer ver o céu noturno com outros olhos. </a:t>
            </a:r>
            <a:endParaRPr lang="pt-BR" dirty="0"/>
          </a:p>
        </p:txBody>
      </p:sp>
      <p:sp>
        <p:nvSpPr>
          <p:cNvPr id="5" name="CaixaDeTexto 4">
            <a:extLst>
              <a:ext uri="{FF2B5EF4-FFF2-40B4-BE49-F238E27FC236}">
                <a16:creationId xmlns:a16="http://schemas.microsoft.com/office/drawing/2014/main" id="{C7AED36A-8AC6-C95F-07EB-B9EBB1EE5CB5}"/>
              </a:ext>
            </a:extLst>
          </p:cNvPr>
          <p:cNvSpPr txBox="1"/>
          <p:nvPr/>
        </p:nvSpPr>
        <p:spPr>
          <a:xfrm>
            <a:off x="1200149" y="638000"/>
            <a:ext cx="7200902" cy="707886"/>
          </a:xfrm>
          <a:prstGeom prst="rect">
            <a:avLst/>
          </a:prstGeom>
          <a:noFill/>
        </p:spPr>
        <p:txBody>
          <a:bodyPr wrap="square" rtlCol="0">
            <a:spAutoFit/>
          </a:bodyPr>
          <a:lstStyle/>
          <a:p>
            <a:r>
              <a:rPr lang="pt-BR" sz="4000" dirty="0">
                <a:latin typeface="Calibri" panose="020F0502020204030204" pitchFamily="34" charset="0"/>
                <a:cs typeface="Calibri" panose="020F0502020204030204" pitchFamily="34" charset="0"/>
              </a:rPr>
              <a:t>O Universo na Palma da Sua Mão: </a:t>
            </a:r>
            <a:endParaRPr lang="pt-BR" dirty="0">
              <a:latin typeface="Calibri" panose="020F0502020204030204" pitchFamily="34" charset="0"/>
              <a:cs typeface="Calibri" panose="020F0502020204030204" pitchFamily="34" charset="0"/>
            </a:endParaRPr>
          </a:p>
        </p:txBody>
      </p:sp>
      <p:sp>
        <p:nvSpPr>
          <p:cNvPr id="6" name="CaixaDeTexto 5">
            <a:extLst>
              <a:ext uri="{FF2B5EF4-FFF2-40B4-BE49-F238E27FC236}">
                <a16:creationId xmlns:a16="http://schemas.microsoft.com/office/drawing/2014/main" id="{EC9A48EF-40C3-9316-A1C2-0B5AD715FC07}"/>
              </a:ext>
            </a:extLst>
          </p:cNvPr>
          <p:cNvSpPr txBox="1"/>
          <p:nvPr/>
        </p:nvSpPr>
        <p:spPr>
          <a:xfrm>
            <a:off x="1200148" y="1955508"/>
            <a:ext cx="7200902" cy="1077218"/>
          </a:xfrm>
          <a:prstGeom prst="rect">
            <a:avLst/>
          </a:prstGeom>
          <a:noFill/>
        </p:spPr>
        <p:txBody>
          <a:bodyPr wrap="square" rtlCol="0">
            <a:spAutoFit/>
          </a:bodyPr>
          <a:lstStyle/>
          <a:p>
            <a:r>
              <a:rPr lang="pt-BR" sz="3200" dirty="0"/>
              <a:t>Curiosidades Fascinantes para Novos viajantes!</a:t>
            </a:r>
          </a:p>
        </p:txBody>
      </p:sp>
      <p:sp>
        <p:nvSpPr>
          <p:cNvPr id="7" name="Retângulo 6">
            <a:extLst>
              <a:ext uri="{FF2B5EF4-FFF2-40B4-BE49-F238E27FC236}">
                <a16:creationId xmlns:a16="http://schemas.microsoft.com/office/drawing/2014/main" id="{91C65EB1-C4EC-65CA-58DA-AE4D1613D3FC}"/>
              </a:ext>
            </a:extLst>
          </p:cNvPr>
          <p:cNvSpPr/>
          <p:nvPr/>
        </p:nvSpPr>
        <p:spPr>
          <a:xfrm flipV="1">
            <a:off x="552448" y="0"/>
            <a:ext cx="76201" cy="1345886"/>
          </a:xfrm>
          <a:prstGeom prst="rect">
            <a:avLst/>
          </a:prstGeom>
          <a:gradFill flip="none" rotWithShape="1">
            <a:gsLst>
              <a:gs pos="0">
                <a:srgbClr val="00B0F0"/>
              </a:gs>
              <a:gs pos="74000">
                <a:schemeClr val="accent1">
                  <a:lumMod val="45000"/>
                  <a:lumOff val="55000"/>
                </a:schemeClr>
              </a:gs>
              <a:gs pos="83000">
                <a:schemeClr val="accent1">
                  <a:lumMod val="45000"/>
                  <a:lumOff val="55000"/>
                </a:schemeClr>
              </a:gs>
              <a:gs pos="100000">
                <a:srgbClr val="0070C0"/>
              </a:gs>
            </a:gsLst>
            <a:path path="circle">
              <a:fillToRect l="100000" t="100000"/>
            </a:path>
            <a:tileRect r="-100000" b="-100000"/>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8" name="Imagem 7">
            <a:extLst>
              <a:ext uri="{FF2B5EF4-FFF2-40B4-BE49-F238E27FC236}">
                <a16:creationId xmlns:a16="http://schemas.microsoft.com/office/drawing/2014/main" id="{561D21BA-DEFC-2C7A-ADCE-196F47241B87}"/>
              </a:ext>
            </a:extLst>
          </p:cNvPr>
          <p:cNvPicPr>
            <a:picLocks noChangeAspect="1"/>
          </p:cNvPicPr>
          <p:nvPr/>
        </p:nvPicPr>
        <p:blipFill>
          <a:blip r:embed="rId2"/>
          <a:stretch>
            <a:fillRect/>
          </a:stretch>
        </p:blipFill>
        <p:spPr>
          <a:xfrm>
            <a:off x="2064690" y="6998274"/>
            <a:ext cx="5471819" cy="5471819"/>
          </a:xfrm>
          <a:prstGeom prst="rect">
            <a:avLst/>
          </a:prstGeom>
        </p:spPr>
      </p:pic>
      <p:sp>
        <p:nvSpPr>
          <p:cNvPr id="2" name="Espaço Reservado para Rodapé 1">
            <a:extLst>
              <a:ext uri="{FF2B5EF4-FFF2-40B4-BE49-F238E27FC236}">
                <a16:creationId xmlns:a16="http://schemas.microsoft.com/office/drawing/2014/main" id="{3629FE15-623D-F06A-11D2-0571AA8A81AC}"/>
              </a:ext>
            </a:extLst>
          </p:cNvPr>
          <p:cNvSpPr>
            <a:spLocks noGrp="1"/>
          </p:cNvSpPr>
          <p:nvPr>
            <p:ph type="ftr" sz="quarter" idx="11"/>
          </p:nvPr>
        </p:nvSpPr>
        <p:spPr/>
        <p:txBody>
          <a:bodyPr/>
          <a:lstStyle/>
          <a:p>
            <a:r>
              <a:rPr lang="pt-BR"/>
              <a:t>Colorindo e conhecendo o cosmos - Rivonaldo Filho</a:t>
            </a:r>
          </a:p>
        </p:txBody>
      </p:sp>
      <p:sp>
        <p:nvSpPr>
          <p:cNvPr id="3" name="Espaço Reservado para Número de Slide 2">
            <a:extLst>
              <a:ext uri="{FF2B5EF4-FFF2-40B4-BE49-F238E27FC236}">
                <a16:creationId xmlns:a16="http://schemas.microsoft.com/office/drawing/2014/main" id="{ED263E05-A80F-4957-ED60-432E0F16ECD7}"/>
              </a:ext>
            </a:extLst>
          </p:cNvPr>
          <p:cNvSpPr>
            <a:spLocks noGrp="1"/>
          </p:cNvSpPr>
          <p:nvPr>
            <p:ph type="sldNum" sz="quarter" idx="12"/>
          </p:nvPr>
        </p:nvSpPr>
        <p:spPr/>
        <p:txBody>
          <a:bodyPr/>
          <a:lstStyle/>
          <a:p>
            <a:fld id="{A2C96F7E-57FD-4388-B31F-5035D893FAF5}" type="slidenum">
              <a:rPr lang="pt-BR" smtClean="0"/>
              <a:t>2</a:t>
            </a:fld>
            <a:endParaRPr lang="pt-BR"/>
          </a:p>
        </p:txBody>
      </p:sp>
    </p:spTree>
    <p:extLst>
      <p:ext uri="{BB962C8B-B14F-4D97-AF65-F5344CB8AC3E}">
        <p14:creationId xmlns:p14="http://schemas.microsoft.com/office/powerpoint/2010/main" val="8395876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a:extLst>
              <a:ext uri="{FF2B5EF4-FFF2-40B4-BE49-F238E27FC236}">
                <a16:creationId xmlns:a16="http://schemas.microsoft.com/office/drawing/2014/main" id="{59E93CD1-5146-BA70-50A9-31CB097605FF}"/>
              </a:ext>
            </a:extLst>
          </p:cNvPr>
          <p:cNvSpPr/>
          <p:nvPr/>
        </p:nvSpPr>
        <p:spPr>
          <a:xfrm>
            <a:off x="0" y="0"/>
            <a:ext cx="9601200" cy="1280160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ln w="0"/>
              <a:solidFill>
                <a:schemeClr val="tx1"/>
              </a:solidFill>
              <a:effectLst>
                <a:outerShdw blurRad="38100" dist="19050" dir="2700000" algn="tl" rotWithShape="0">
                  <a:schemeClr val="dk1">
                    <a:alpha val="40000"/>
                  </a:schemeClr>
                </a:outerShdw>
              </a:effectLst>
            </a:endParaRPr>
          </a:p>
        </p:txBody>
      </p:sp>
      <p:sp>
        <p:nvSpPr>
          <p:cNvPr id="3" name="CaixaDeTexto 2">
            <a:extLst>
              <a:ext uri="{FF2B5EF4-FFF2-40B4-BE49-F238E27FC236}">
                <a16:creationId xmlns:a16="http://schemas.microsoft.com/office/drawing/2014/main" id="{D9FAA583-202C-2192-35D9-FDCDA2D77D69}"/>
              </a:ext>
            </a:extLst>
          </p:cNvPr>
          <p:cNvSpPr txBox="1"/>
          <p:nvPr/>
        </p:nvSpPr>
        <p:spPr>
          <a:xfrm>
            <a:off x="2012855" y="2376400"/>
            <a:ext cx="5575487" cy="4508927"/>
          </a:xfrm>
          <a:prstGeom prst="rect">
            <a:avLst/>
          </a:prstGeom>
          <a:noFill/>
        </p:spPr>
        <p:txBody>
          <a:bodyPr wrap="square" rtlCol="0">
            <a:spAutoFit/>
          </a:bodyPr>
          <a:lstStyle/>
          <a:p>
            <a:pPr algn="ctr"/>
            <a:r>
              <a:rPr lang="pt-BR" sz="28700" dirty="0">
                <a:solidFill>
                  <a:schemeClr val="bg1"/>
                </a:solidFill>
                <a:latin typeface="Comic Sans MS" panose="030F0702030302020204" pitchFamily="66" charset="0"/>
                <a:cs typeface="Calibri Light" panose="020F0302020204030204" pitchFamily="34" charset="0"/>
              </a:rPr>
              <a:t>01</a:t>
            </a:r>
          </a:p>
        </p:txBody>
      </p:sp>
      <p:sp>
        <p:nvSpPr>
          <p:cNvPr id="4" name="CaixaDeTexto 3">
            <a:extLst>
              <a:ext uri="{FF2B5EF4-FFF2-40B4-BE49-F238E27FC236}">
                <a16:creationId xmlns:a16="http://schemas.microsoft.com/office/drawing/2014/main" id="{FABA4F6A-8973-7A1F-95E6-ACDCF83C3537}"/>
              </a:ext>
            </a:extLst>
          </p:cNvPr>
          <p:cNvSpPr txBox="1"/>
          <p:nvPr/>
        </p:nvSpPr>
        <p:spPr>
          <a:xfrm>
            <a:off x="476250" y="6885327"/>
            <a:ext cx="8648700" cy="2062103"/>
          </a:xfrm>
          <a:prstGeom prst="rect">
            <a:avLst/>
          </a:prstGeom>
          <a:noFill/>
        </p:spPr>
        <p:txBody>
          <a:bodyPr wrap="square" rtlCol="0">
            <a:spAutoFit/>
          </a:bodyPr>
          <a:lstStyle/>
          <a:p>
            <a:pPr algn="ctr"/>
            <a:r>
              <a:rPr lang="pt-BR" sz="6400" dirty="0">
                <a:solidFill>
                  <a:schemeClr val="bg1"/>
                </a:solidFill>
                <a:latin typeface="Comic Sans MS" panose="030F0702030302020204" pitchFamily="66" charset="0"/>
                <a:cs typeface="Calibri Light" panose="020F0302020204030204" pitchFamily="34" charset="0"/>
              </a:rPr>
              <a:t>O Sol: Nossa Estrela Gigante e Incrível</a:t>
            </a:r>
          </a:p>
        </p:txBody>
      </p:sp>
      <p:sp>
        <p:nvSpPr>
          <p:cNvPr id="5" name="Retângulo 4">
            <a:extLst>
              <a:ext uri="{FF2B5EF4-FFF2-40B4-BE49-F238E27FC236}">
                <a16:creationId xmlns:a16="http://schemas.microsoft.com/office/drawing/2014/main" id="{4F97BF4F-4DA2-6038-8A23-7F7733009230}"/>
              </a:ext>
            </a:extLst>
          </p:cNvPr>
          <p:cNvSpPr/>
          <p:nvPr/>
        </p:nvSpPr>
        <p:spPr>
          <a:xfrm>
            <a:off x="1228725" y="9261727"/>
            <a:ext cx="7143750" cy="155827"/>
          </a:xfrm>
          <a:prstGeom prst="rect">
            <a:avLst/>
          </a:prstGeom>
          <a:gradFill>
            <a:gsLst>
              <a:gs pos="0">
                <a:schemeClr val="bg1"/>
              </a:gs>
              <a:gs pos="56000">
                <a:schemeClr val="tx1">
                  <a:lumMod val="50000"/>
                  <a:lumOff val="50000"/>
                </a:schemeClr>
              </a:gs>
            </a:gsLst>
            <a:path path="circle">
              <a:fillToRect l="100000" t="100000"/>
            </a:path>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Espaço Reservado para Rodapé 5">
            <a:extLst>
              <a:ext uri="{FF2B5EF4-FFF2-40B4-BE49-F238E27FC236}">
                <a16:creationId xmlns:a16="http://schemas.microsoft.com/office/drawing/2014/main" id="{9691778B-8E51-E1A9-3C29-AA05CA105943}"/>
              </a:ext>
            </a:extLst>
          </p:cNvPr>
          <p:cNvSpPr>
            <a:spLocks noGrp="1"/>
          </p:cNvSpPr>
          <p:nvPr>
            <p:ph type="ftr" sz="quarter" idx="11"/>
          </p:nvPr>
        </p:nvSpPr>
        <p:spPr/>
        <p:txBody>
          <a:bodyPr/>
          <a:lstStyle/>
          <a:p>
            <a:r>
              <a:rPr lang="pt-BR"/>
              <a:t>Colorindo e conhecendo o cosmos - Rivonaldo Filho</a:t>
            </a:r>
          </a:p>
        </p:txBody>
      </p:sp>
      <p:sp>
        <p:nvSpPr>
          <p:cNvPr id="7" name="Espaço Reservado para Número de Slide 6">
            <a:extLst>
              <a:ext uri="{FF2B5EF4-FFF2-40B4-BE49-F238E27FC236}">
                <a16:creationId xmlns:a16="http://schemas.microsoft.com/office/drawing/2014/main" id="{51CB5226-2A09-85F6-2705-FDDA66D75E85}"/>
              </a:ext>
            </a:extLst>
          </p:cNvPr>
          <p:cNvSpPr>
            <a:spLocks noGrp="1"/>
          </p:cNvSpPr>
          <p:nvPr>
            <p:ph type="sldNum" sz="quarter" idx="12"/>
          </p:nvPr>
        </p:nvSpPr>
        <p:spPr/>
        <p:txBody>
          <a:bodyPr/>
          <a:lstStyle/>
          <a:p>
            <a:fld id="{A2C96F7E-57FD-4388-B31F-5035D893FAF5}" type="slidenum">
              <a:rPr lang="pt-BR" smtClean="0"/>
              <a:t>3</a:t>
            </a:fld>
            <a:endParaRPr lang="pt-BR"/>
          </a:p>
        </p:txBody>
      </p:sp>
    </p:spTree>
    <p:extLst>
      <p:ext uri="{BB962C8B-B14F-4D97-AF65-F5344CB8AC3E}">
        <p14:creationId xmlns:p14="http://schemas.microsoft.com/office/powerpoint/2010/main" val="22974604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69D537-6D13-8F51-483E-17B8ED315043}"/>
            </a:ext>
          </a:extLst>
        </p:cNvPr>
        <p:cNvGrpSpPr/>
        <p:nvPr/>
      </p:nvGrpSpPr>
      <p:grpSpPr>
        <a:xfrm>
          <a:off x="0" y="0"/>
          <a:ext cx="0" cy="0"/>
          <a:chOff x="0" y="0"/>
          <a:chExt cx="0" cy="0"/>
        </a:xfrm>
      </p:grpSpPr>
      <p:sp>
        <p:nvSpPr>
          <p:cNvPr id="4" name="CaixaDeTexto 3">
            <a:extLst>
              <a:ext uri="{FF2B5EF4-FFF2-40B4-BE49-F238E27FC236}">
                <a16:creationId xmlns:a16="http://schemas.microsoft.com/office/drawing/2014/main" id="{6D46546A-DDD7-25C9-3AA7-457EA25E417A}"/>
              </a:ext>
            </a:extLst>
          </p:cNvPr>
          <p:cNvSpPr txBox="1"/>
          <p:nvPr/>
        </p:nvSpPr>
        <p:spPr>
          <a:xfrm>
            <a:off x="1200148" y="3107800"/>
            <a:ext cx="7848604" cy="2677656"/>
          </a:xfrm>
          <a:prstGeom prst="rect">
            <a:avLst/>
          </a:prstGeom>
          <a:noFill/>
        </p:spPr>
        <p:txBody>
          <a:bodyPr wrap="square" rtlCol="0">
            <a:spAutoFit/>
          </a:bodyPr>
          <a:lstStyle/>
          <a:p>
            <a:pPr algn="just"/>
            <a:r>
              <a:rPr lang="pt-BR" sz="2400" dirty="0"/>
              <a:t>Sabia que o </a:t>
            </a:r>
            <a:r>
              <a:rPr lang="pt-BR" sz="2400" b="1" dirty="0"/>
              <a:t>Sol</a:t>
            </a:r>
            <a:r>
              <a:rPr lang="pt-BR" sz="2400" dirty="0"/>
              <a:t>, é feito de gás? Na verdade uma verdadeira bola de gás quente, com temperaturas  muito altas que emitem luz! E o mais legal: a luz que você vê do Sol hoje saiu dele há cerca de 8 minutos! É como se você estivesse sempre olhando para o Sol do passado.</a:t>
            </a:r>
          </a:p>
          <a:p>
            <a:endParaRPr lang="pt-BR" sz="2400" dirty="0"/>
          </a:p>
          <a:p>
            <a:endParaRPr lang="pt-BR" sz="2400" dirty="0"/>
          </a:p>
        </p:txBody>
      </p:sp>
      <p:sp>
        <p:nvSpPr>
          <p:cNvPr id="5" name="CaixaDeTexto 4">
            <a:extLst>
              <a:ext uri="{FF2B5EF4-FFF2-40B4-BE49-F238E27FC236}">
                <a16:creationId xmlns:a16="http://schemas.microsoft.com/office/drawing/2014/main" id="{F2E03EFB-C316-F9C4-CD27-790EBDDBCE43}"/>
              </a:ext>
            </a:extLst>
          </p:cNvPr>
          <p:cNvSpPr txBox="1"/>
          <p:nvPr/>
        </p:nvSpPr>
        <p:spPr>
          <a:xfrm>
            <a:off x="1200149" y="638000"/>
            <a:ext cx="7200902" cy="707886"/>
          </a:xfrm>
          <a:prstGeom prst="rect">
            <a:avLst/>
          </a:prstGeom>
          <a:noFill/>
        </p:spPr>
        <p:txBody>
          <a:bodyPr wrap="square" rtlCol="0">
            <a:spAutoFit/>
          </a:bodyPr>
          <a:lstStyle/>
          <a:p>
            <a:r>
              <a:rPr lang="pt-BR" sz="4000" dirty="0">
                <a:latin typeface="Calibri" panose="020F0502020204030204" pitchFamily="34" charset="0"/>
                <a:cs typeface="Calibri" panose="020F0502020204030204" pitchFamily="34" charset="0"/>
              </a:rPr>
              <a:t>O Sol </a:t>
            </a:r>
            <a:endParaRPr lang="pt-BR" dirty="0">
              <a:latin typeface="Calibri" panose="020F0502020204030204" pitchFamily="34" charset="0"/>
              <a:cs typeface="Calibri" panose="020F0502020204030204" pitchFamily="34" charset="0"/>
            </a:endParaRPr>
          </a:p>
        </p:txBody>
      </p:sp>
      <p:sp>
        <p:nvSpPr>
          <p:cNvPr id="7" name="Retângulo 6">
            <a:extLst>
              <a:ext uri="{FF2B5EF4-FFF2-40B4-BE49-F238E27FC236}">
                <a16:creationId xmlns:a16="http://schemas.microsoft.com/office/drawing/2014/main" id="{0B568DEF-DBB2-8434-EC2B-6DA16D29FA15}"/>
              </a:ext>
            </a:extLst>
          </p:cNvPr>
          <p:cNvSpPr/>
          <p:nvPr/>
        </p:nvSpPr>
        <p:spPr>
          <a:xfrm flipV="1">
            <a:off x="552448" y="0"/>
            <a:ext cx="76201" cy="1345886"/>
          </a:xfrm>
          <a:prstGeom prst="rect">
            <a:avLst/>
          </a:prstGeom>
          <a:gradFill flip="none" rotWithShape="1">
            <a:gsLst>
              <a:gs pos="0">
                <a:srgbClr val="00B0F0"/>
              </a:gs>
              <a:gs pos="74000">
                <a:schemeClr val="accent1">
                  <a:lumMod val="45000"/>
                  <a:lumOff val="55000"/>
                </a:schemeClr>
              </a:gs>
              <a:gs pos="83000">
                <a:schemeClr val="accent1">
                  <a:lumMod val="45000"/>
                  <a:lumOff val="55000"/>
                </a:schemeClr>
              </a:gs>
              <a:gs pos="100000">
                <a:srgbClr val="0070C0"/>
              </a:gs>
            </a:gsLst>
            <a:path path="circle">
              <a:fillToRect l="100000" t="100000"/>
            </a:path>
            <a:tileRect r="-100000" b="-100000"/>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3" name="Imagem 2" descr="Forma&#10;&#10;O conteúdo gerado por IA pode estar incorreto.">
            <a:extLst>
              <a:ext uri="{FF2B5EF4-FFF2-40B4-BE49-F238E27FC236}">
                <a16:creationId xmlns:a16="http://schemas.microsoft.com/office/drawing/2014/main" id="{E5A4E880-4127-03FD-6FAD-675240A75A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05627" y="279086"/>
            <a:ext cx="2143125" cy="2133600"/>
          </a:xfrm>
          <a:prstGeom prst="rect">
            <a:avLst/>
          </a:prstGeom>
        </p:spPr>
      </p:pic>
      <p:pic>
        <p:nvPicPr>
          <p:cNvPr id="8" name="Imagem 7">
            <a:extLst>
              <a:ext uri="{FF2B5EF4-FFF2-40B4-BE49-F238E27FC236}">
                <a16:creationId xmlns:a16="http://schemas.microsoft.com/office/drawing/2014/main" id="{8817F2A6-CFAD-513E-72C0-EF7399A1DFA1}"/>
              </a:ext>
            </a:extLst>
          </p:cNvPr>
          <p:cNvPicPr>
            <a:picLocks noChangeAspect="1"/>
          </p:cNvPicPr>
          <p:nvPr/>
        </p:nvPicPr>
        <p:blipFill>
          <a:blip r:embed="rId3"/>
          <a:stretch>
            <a:fillRect/>
          </a:stretch>
        </p:blipFill>
        <p:spPr>
          <a:xfrm>
            <a:off x="2247901" y="5795278"/>
            <a:ext cx="4657726" cy="4657726"/>
          </a:xfrm>
          <a:prstGeom prst="rect">
            <a:avLst/>
          </a:prstGeom>
        </p:spPr>
      </p:pic>
      <p:sp>
        <p:nvSpPr>
          <p:cNvPr id="2" name="Espaço Reservado para Rodapé 1">
            <a:extLst>
              <a:ext uri="{FF2B5EF4-FFF2-40B4-BE49-F238E27FC236}">
                <a16:creationId xmlns:a16="http://schemas.microsoft.com/office/drawing/2014/main" id="{98E908D6-ACCE-E9E9-B9E7-6482F1553A94}"/>
              </a:ext>
            </a:extLst>
          </p:cNvPr>
          <p:cNvSpPr>
            <a:spLocks noGrp="1"/>
          </p:cNvSpPr>
          <p:nvPr>
            <p:ph type="ftr" sz="quarter" idx="11"/>
          </p:nvPr>
        </p:nvSpPr>
        <p:spPr/>
        <p:txBody>
          <a:bodyPr/>
          <a:lstStyle/>
          <a:p>
            <a:r>
              <a:rPr lang="pt-BR"/>
              <a:t>Colorindo e conhecendo o cosmos - Rivonaldo Filho</a:t>
            </a:r>
          </a:p>
        </p:txBody>
      </p:sp>
      <p:sp>
        <p:nvSpPr>
          <p:cNvPr id="6" name="Espaço Reservado para Número de Slide 5">
            <a:extLst>
              <a:ext uri="{FF2B5EF4-FFF2-40B4-BE49-F238E27FC236}">
                <a16:creationId xmlns:a16="http://schemas.microsoft.com/office/drawing/2014/main" id="{ED9C5CEC-5EA0-A182-4D60-B337271C9F73}"/>
              </a:ext>
            </a:extLst>
          </p:cNvPr>
          <p:cNvSpPr>
            <a:spLocks noGrp="1"/>
          </p:cNvSpPr>
          <p:nvPr>
            <p:ph type="sldNum" sz="quarter" idx="12"/>
          </p:nvPr>
        </p:nvSpPr>
        <p:spPr/>
        <p:txBody>
          <a:bodyPr/>
          <a:lstStyle/>
          <a:p>
            <a:fld id="{A2C96F7E-57FD-4388-B31F-5035D893FAF5}" type="slidenum">
              <a:rPr lang="pt-BR" smtClean="0"/>
              <a:t>4</a:t>
            </a:fld>
            <a:endParaRPr lang="pt-BR"/>
          </a:p>
        </p:txBody>
      </p:sp>
      <p:pic>
        <p:nvPicPr>
          <p:cNvPr id="9" name="Imagem 8" descr="Uma imagem contendo Padrão do plano de fundo&#10;&#10;O conteúdo gerado por IA pode estar incorreto.">
            <a:extLst>
              <a:ext uri="{FF2B5EF4-FFF2-40B4-BE49-F238E27FC236}">
                <a16:creationId xmlns:a16="http://schemas.microsoft.com/office/drawing/2014/main" id="{5D6630D4-8B28-1554-EEFD-00B9729E4868}"/>
              </a:ext>
            </a:extLst>
          </p:cNvPr>
          <p:cNvPicPr>
            <a:picLocks noChangeAspect="1"/>
          </p:cNvPicPr>
          <p:nvPr/>
        </p:nvPicPr>
        <p:blipFill>
          <a:blip r:embed="rId4">
            <a:extLst>
              <a:ext uri="{28A0092B-C50C-407E-A947-70E740481C1C}">
                <a14:useLocalDpi xmlns:a14="http://schemas.microsoft.com/office/drawing/2010/main" val="0"/>
              </a:ext>
            </a:extLst>
          </a:blip>
          <a:srcRect l="-223" t="29101" r="5134" b="37721"/>
          <a:stretch>
            <a:fillRect/>
          </a:stretch>
        </p:blipFill>
        <p:spPr>
          <a:xfrm>
            <a:off x="3671887" y="1915652"/>
            <a:ext cx="2257425" cy="787649"/>
          </a:xfrm>
          <a:prstGeom prst="rect">
            <a:avLst/>
          </a:prstGeom>
        </p:spPr>
      </p:pic>
    </p:spTree>
    <p:extLst>
      <p:ext uri="{BB962C8B-B14F-4D97-AF65-F5344CB8AC3E}">
        <p14:creationId xmlns:p14="http://schemas.microsoft.com/office/powerpoint/2010/main" val="39649657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DA4010-3289-DF8B-0731-71EB4D5054AC}"/>
            </a:ext>
          </a:extLst>
        </p:cNvPr>
        <p:cNvGrpSpPr/>
        <p:nvPr/>
      </p:nvGrpSpPr>
      <p:grpSpPr>
        <a:xfrm>
          <a:off x="0" y="0"/>
          <a:ext cx="0" cy="0"/>
          <a:chOff x="0" y="0"/>
          <a:chExt cx="0" cy="0"/>
        </a:xfrm>
      </p:grpSpPr>
      <p:sp>
        <p:nvSpPr>
          <p:cNvPr id="4" name="CaixaDeTexto 3">
            <a:extLst>
              <a:ext uri="{FF2B5EF4-FFF2-40B4-BE49-F238E27FC236}">
                <a16:creationId xmlns:a16="http://schemas.microsoft.com/office/drawing/2014/main" id="{8ACB32B2-FD70-113D-99F1-A44B7D20EF60}"/>
              </a:ext>
            </a:extLst>
          </p:cNvPr>
          <p:cNvSpPr txBox="1"/>
          <p:nvPr/>
        </p:nvSpPr>
        <p:spPr>
          <a:xfrm>
            <a:off x="1200148" y="3107800"/>
            <a:ext cx="7848603" cy="2677656"/>
          </a:xfrm>
          <a:prstGeom prst="rect">
            <a:avLst/>
          </a:prstGeom>
          <a:noFill/>
        </p:spPr>
        <p:txBody>
          <a:bodyPr wrap="square" rtlCol="0">
            <a:spAutoFit/>
          </a:bodyPr>
          <a:lstStyle/>
          <a:p>
            <a:pPr algn="just"/>
            <a:r>
              <a:rPr lang="pt-BR" sz="2400" dirty="0"/>
              <a:t>E não é só luz e calor! O Sol faz coisas incríveis, como as </a:t>
            </a:r>
            <a:r>
              <a:rPr lang="pt-BR" sz="2400" b="1" dirty="0"/>
              <a:t>auroras boreais</a:t>
            </a:r>
            <a:r>
              <a:rPr lang="pt-BR" sz="2400" dirty="0"/>
              <a:t> e </a:t>
            </a:r>
            <a:r>
              <a:rPr lang="pt-BR" sz="2400" b="1" dirty="0"/>
              <a:t>austrais</a:t>
            </a:r>
            <a:r>
              <a:rPr lang="pt-BR" sz="2400" dirty="0"/>
              <a:t>. Já viu fotos daquelas luzes coloridas no céu? Pois é, são partículas do Sol que vêm brincar com a Terra e fazem um show de luzes lindo, pintando o céu de verde, rosa e roxo. O Sol é pura magia e energia!</a:t>
            </a:r>
          </a:p>
          <a:p>
            <a:endParaRPr lang="pt-BR" sz="2400" dirty="0"/>
          </a:p>
        </p:txBody>
      </p:sp>
      <p:sp>
        <p:nvSpPr>
          <p:cNvPr id="5" name="CaixaDeTexto 4">
            <a:extLst>
              <a:ext uri="{FF2B5EF4-FFF2-40B4-BE49-F238E27FC236}">
                <a16:creationId xmlns:a16="http://schemas.microsoft.com/office/drawing/2014/main" id="{CA3CB314-82A2-BA05-CA7A-EFA38D61AD6F}"/>
              </a:ext>
            </a:extLst>
          </p:cNvPr>
          <p:cNvSpPr txBox="1"/>
          <p:nvPr/>
        </p:nvSpPr>
        <p:spPr>
          <a:xfrm>
            <a:off x="1200149" y="638000"/>
            <a:ext cx="7200902" cy="707886"/>
          </a:xfrm>
          <a:prstGeom prst="rect">
            <a:avLst/>
          </a:prstGeom>
          <a:noFill/>
        </p:spPr>
        <p:txBody>
          <a:bodyPr wrap="square" rtlCol="0">
            <a:spAutoFit/>
          </a:bodyPr>
          <a:lstStyle/>
          <a:p>
            <a:r>
              <a:rPr lang="pt-BR" sz="4000" dirty="0">
                <a:latin typeface="Calibri" panose="020F0502020204030204" pitchFamily="34" charset="0"/>
                <a:cs typeface="Calibri" panose="020F0502020204030204" pitchFamily="34" charset="0"/>
              </a:rPr>
              <a:t>O Sol </a:t>
            </a:r>
            <a:endParaRPr lang="pt-BR" dirty="0">
              <a:latin typeface="Calibri" panose="020F0502020204030204" pitchFamily="34" charset="0"/>
              <a:cs typeface="Calibri" panose="020F0502020204030204" pitchFamily="34" charset="0"/>
            </a:endParaRPr>
          </a:p>
        </p:txBody>
      </p:sp>
      <p:sp>
        <p:nvSpPr>
          <p:cNvPr id="7" name="Retângulo 6">
            <a:extLst>
              <a:ext uri="{FF2B5EF4-FFF2-40B4-BE49-F238E27FC236}">
                <a16:creationId xmlns:a16="http://schemas.microsoft.com/office/drawing/2014/main" id="{87B438D3-7A7F-7174-0361-40CE1A5FE756}"/>
              </a:ext>
            </a:extLst>
          </p:cNvPr>
          <p:cNvSpPr/>
          <p:nvPr/>
        </p:nvSpPr>
        <p:spPr>
          <a:xfrm flipV="1">
            <a:off x="552448" y="0"/>
            <a:ext cx="76201" cy="1345886"/>
          </a:xfrm>
          <a:prstGeom prst="rect">
            <a:avLst/>
          </a:prstGeom>
          <a:gradFill flip="none" rotWithShape="1">
            <a:gsLst>
              <a:gs pos="0">
                <a:srgbClr val="00B0F0"/>
              </a:gs>
              <a:gs pos="74000">
                <a:schemeClr val="accent1">
                  <a:lumMod val="45000"/>
                  <a:lumOff val="55000"/>
                </a:schemeClr>
              </a:gs>
              <a:gs pos="83000">
                <a:schemeClr val="accent1">
                  <a:lumMod val="45000"/>
                  <a:lumOff val="55000"/>
                </a:schemeClr>
              </a:gs>
              <a:gs pos="100000">
                <a:srgbClr val="0070C0"/>
              </a:gs>
            </a:gsLst>
            <a:path path="circle">
              <a:fillToRect l="100000" t="100000"/>
            </a:path>
            <a:tileRect r="-100000" b="-100000"/>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3" name="Imagem 2" descr="Forma&#10;&#10;O conteúdo gerado por IA pode estar incorreto.">
            <a:extLst>
              <a:ext uri="{FF2B5EF4-FFF2-40B4-BE49-F238E27FC236}">
                <a16:creationId xmlns:a16="http://schemas.microsoft.com/office/drawing/2014/main" id="{2EED21D1-F895-F347-F45C-B93D4E9102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05627" y="279086"/>
            <a:ext cx="2143125" cy="2133600"/>
          </a:xfrm>
          <a:prstGeom prst="rect">
            <a:avLst/>
          </a:prstGeom>
        </p:spPr>
      </p:pic>
      <p:pic>
        <p:nvPicPr>
          <p:cNvPr id="2" name="Imagem 1">
            <a:extLst>
              <a:ext uri="{FF2B5EF4-FFF2-40B4-BE49-F238E27FC236}">
                <a16:creationId xmlns:a16="http://schemas.microsoft.com/office/drawing/2014/main" id="{AC9C63EA-5DFF-5658-FF7B-5AB79FD881C1}"/>
              </a:ext>
            </a:extLst>
          </p:cNvPr>
          <p:cNvPicPr>
            <a:picLocks noChangeAspect="1"/>
          </p:cNvPicPr>
          <p:nvPr/>
        </p:nvPicPr>
        <p:blipFill>
          <a:blip r:embed="rId3"/>
          <a:stretch>
            <a:fillRect/>
          </a:stretch>
        </p:blipFill>
        <p:spPr>
          <a:xfrm>
            <a:off x="2333625" y="6480570"/>
            <a:ext cx="4933950" cy="4933950"/>
          </a:xfrm>
          <a:prstGeom prst="rect">
            <a:avLst/>
          </a:prstGeom>
        </p:spPr>
      </p:pic>
      <p:sp>
        <p:nvSpPr>
          <p:cNvPr id="6" name="Espaço Reservado para Rodapé 5">
            <a:extLst>
              <a:ext uri="{FF2B5EF4-FFF2-40B4-BE49-F238E27FC236}">
                <a16:creationId xmlns:a16="http://schemas.microsoft.com/office/drawing/2014/main" id="{38E3B024-CAAA-BC6A-E0FA-EE7D8EFBF83E}"/>
              </a:ext>
            </a:extLst>
          </p:cNvPr>
          <p:cNvSpPr>
            <a:spLocks noGrp="1"/>
          </p:cNvSpPr>
          <p:nvPr>
            <p:ph type="ftr" sz="quarter" idx="11"/>
          </p:nvPr>
        </p:nvSpPr>
        <p:spPr/>
        <p:txBody>
          <a:bodyPr/>
          <a:lstStyle/>
          <a:p>
            <a:r>
              <a:rPr lang="pt-BR"/>
              <a:t>Colorindo e conhecendo o cosmos - Rivonaldo Filho</a:t>
            </a:r>
          </a:p>
        </p:txBody>
      </p:sp>
      <p:sp>
        <p:nvSpPr>
          <p:cNvPr id="8" name="Espaço Reservado para Número de Slide 7">
            <a:extLst>
              <a:ext uri="{FF2B5EF4-FFF2-40B4-BE49-F238E27FC236}">
                <a16:creationId xmlns:a16="http://schemas.microsoft.com/office/drawing/2014/main" id="{181FF11D-602D-00E2-8D86-BA17FCBA4D45}"/>
              </a:ext>
            </a:extLst>
          </p:cNvPr>
          <p:cNvSpPr>
            <a:spLocks noGrp="1"/>
          </p:cNvSpPr>
          <p:nvPr>
            <p:ph type="sldNum" sz="quarter" idx="12"/>
          </p:nvPr>
        </p:nvSpPr>
        <p:spPr/>
        <p:txBody>
          <a:bodyPr/>
          <a:lstStyle/>
          <a:p>
            <a:fld id="{A2C96F7E-57FD-4388-B31F-5035D893FAF5}" type="slidenum">
              <a:rPr lang="pt-BR" smtClean="0"/>
              <a:t>5</a:t>
            </a:fld>
            <a:endParaRPr lang="pt-BR"/>
          </a:p>
        </p:txBody>
      </p:sp>
      <p:pic>
        <p:nvPicPr>
          <p:cNvPr id="9" name="Imagem 8" descr="Uma imagem contendo Padrão do plano de fundo&#10;&#10;O conteúdo gerado por IA pode estar incorreto.">
            <a:extLst>
              <a:ext uri="{FF2B5EF4-FFF2-40B4-BE49-F238E27FC236}">
                <a16:creationId xmlns:a16="http://schemas.microsoft.com/office/drawing/2014/main" id="{90736A2F-9497-D19B-F842-AD61380FA60F}"/>
              </a:ext>
            </a:extLst>
          </p:cNvPr>
          <p:cNvPicPr>
            <a:picLocks noChangeAspect="1"/>
          </p:cNvPicPr>
          <p:nvPr/>
        </p:nvPicPr>
        <p:blipFill>
          <a:blip r:embed="rId4">
            <a:extLst>
              <a:ext uri="{28A0092B-C50C-407E-A947-70E740481C1C}">
                <a14:useLocalDpi xmlns:a14="http://schemas.microsoft.com/office/drawing/2010/main" val="0"/>
              </a:ext>
            </a:extLst>
          </a:blip>
          <a:srcRect l="-223" t="29101" r="5134" b="37721"/>
          <a:stretch>
            <a:fillRect/>
          </a:stretch>
        </p:blipFill>
        <p:spPr>
          <a:xfrm>
            <a:off x="3671887" y="1915652"/>
            <a:ext cx="2257425" cy="787649"/>
          </a:xfrm>
          <a:prstGeom prst="rect">
            <a:avLst/>
          </a:prstGeom>
        </p:spPr>
      </p:pic>
    </p:spTree>
    <p:extLst>
      <p:ext uri="{BB962C8B-B14F-4D97-AF65-F5344CB8AC3E}">
        <p14:creationId xmlns:p14="http://schemas.microsoft.com/office/powerpoint/2010/main" val="51480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B2635F-1080-3A13-BC91-546D596A2A7D}"/>
            </a:ext>
          </a:extLst>
        </p:cNvPr>
        <p:cNvGrpSpPr/>
        <p:nvPr/>
      </p:nvGrpSpPr>
      <p:grpSpPr>
        <a:xfrm>
          <a:off x="0" y="0"/>
          <a:ext cx="0" cy="0"/>
          <a:chOff x="0" y="0"/>
          <a:chExt cx="0" cy="0"/>
        </a:xfrm>
      </p:grpSpPr>
      <p:sp>
        <p:nvSpPr>
          <p:cNvPr id="2" name="Retângulo 1">
            <a:extLst>
              <a:ext uri="{FF2B5EF4-FFF2-40B4-BE49-F238E27FC236}">
                <a16:creationId xmlns:a16="http://schemas.microsoft.com/office/drawing/2014/main" id="{CFE62D6F-6D1A-6F7F-5A35-98C867FB9C5E}"/>
              </a:ext>
            </a:extLst>
          </p:cNvPr>
          <p:cNvSpPr/>
          <p:nvPr/>
        </p:nvSpPr>
        <p:spPr>
          <a:xfrm>
            <a:off x="0" y="0"/>
            <a:ext cx="9601200" cy="1280160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ln w="0"/>
              <a:solidFill>
                <a:schemeClr val="tx1"/>
              </a:solidFill>
              <a:effectLst>
                <a:outerShdw blurRad="38100" dist="19050" dir="2700000" algn="tl" rotWithShape="0">
                  <a:schemeClr val="dk1">
                    <a:alpha val="40000"/>
                  </a:schemeClr>
                </a:outerShdw>
              </a:effectLst>
            </a:endParaRPr>
          </a:p>
        </p:txBody>
      </p:sp>
      <p:sp>
        <p:nvSpPr>
          <p:cNvPr id="3" name="CaixaDeTexto 2">
            <a:extLst>
              <a:ext uri="{FF2B5EF4-FFF2-40B4-BE49-F238E27FC236}">
                <a16:creationId xmlns:a16="http://schemas.microsoft.com/office/drawing/2014/main" id="{5622D64A-6E8E-41DF-5DE5-B64ED49D0DE5}"/>
              </a:ext>
            </a:extLst>
          </p:cNvPr>
          <p:cNvSpPr txBox="1"/>
          <p:nvPr/>
        </p:nvSpPr>
        <p:spPr>
          <a:xfrm>
            <a:off x="2012855" y="2376400"/>
            <a:ext cx="5575487" cy="8925520"/>
          </a:xfrm>
          <a:prstGeom prst="rect">
            <a:avLst/>
          </a:prstGeom>
          <a:noFill/>
        </p:spPr>
        <p:txBody>
          <a:bodyPr wrap="square" rtlCol="0">
            <a:spAutoFit/>
          </a:bodyPr>
          <a:lstStyle/>
          <a:p>
            <a:pPr algn="ctr"/>
            <a:r>
              <a:rPr lang="pt-BR" sz="28700" dirty="0">
                <a:solidFill>
                  <a:schemeClr val="bg1"/>
                </a:solidFill>
                <a:latin typeface="Comic Sans MS" panose="030F0702030302020204" pitchFamily="66" charset="0"/>
                <a:cs typeface="Calibri Light" panose="020F0302020204030204" pitchFamily="34" charset="0"/>
              </a:rPr>
              <a:t>02</a:t>
            </a:r>
          </a:p>
          <a:p>
            <a:pPr algn="ctr"/>
            <a:endParaRPr lang="pt-BR" sz="28700" dirty="0">
              <a:solidFill>
                <a:schemeClr val="bg1"/>
              </a:solidFill>
              <a:latin typeface="Comic Sans MS" panose="030F0702030302020204" pitchFamily="66" charset="0"/>
              <a:cs typeface="Calibri Light" panose="020F0302020204030204" pitchFamily="34" charset="0"/>
            </a:endParaRPr>
          </a:p>
        </p:txBody>
      </p:sp>
      <p:sp>
        <p:nvSpPr>
          <p:cNvPr id="4" name="CaixaDeTexto 3">
            <a:extLst>
              <a:ext uri="{FF2B5EF4-FFF2-40B4-BE49-F238E27FC236}">
                <a16:creationId xmlns:a16="http://schemas.microsoft.com/office/drawing/2014/main" id="{A20A4722-62D6-FFCB-3E29-E29984AEE9F7}"/>
              </a:ext>
            </a:extLst>
          </p:cNvPr>
          <p:cNvSpPr txBox="1"/>
          <p:nvPr/>
        </p:nvSpPr>
        <p:spPr>
          <a:xfrm>
            <a:off x="542925" y="6400800"/>
            <a:ext cx="8515350" cy="2862322"/>
          </a:xfrm>
          <a:prstGeom prst="rect">
            <a:avLst/>
          </a:prstGeom>
          <a:noFill/>
        </p:spPr>
        <p:txBody>
          <a:bodyPr wrap="square" rtlCol="0">
            <a:spAutoFit/>
          </a:bodyPr>
          <a:lstStyle/>
          <a:p>
            <a:pPr algn="ctr"/>
            <a:r>
              <a:rPr lang="pt-BR" sz="6000" dirty="0">
                <a:solidFill>
                  <a:schemeClr val="bg1"/>
                </a:solidFill>
                <a:latin typeface="Comic Sans MS" panose="030F0702030302020204" pitchFamily="66" charset="0"/>
                <a:cs typeface="Calibri Light" panose="020F0302020204030204" pitchFamily="34" charset="0"/>
              </a:rPr>
              <a:t>Júpiter: O Grande Protetor do Sistema Solar</a:t>
            </a:r>
          </a:p>
        </p:txBody>
      </p:sp>
      <p:sp>
        <p:nvSpPr>
          <p:cNvPr id="5" name="Retângulo 4">
            <a:extLst>
              <a:ext uri="{FF2B5EF4-FFF2-40B4-BE49-F238E27FC236}">
                <a16:creationId xmlns:a16="http://schemas.microsoft.com/office/drawing/2014/main" id="{62E469D4-7B39-C52C-F314-35A2E38AE410}"/>
              </a:ext>
            </a:extLst>
          </p:cNvPr>
          <p:cNvSpPr/>
          <p:nvPr/>
        </p:nvSpPr>
        <p:spPr>
          <a:xfrm>
            <a:off x="1228725" y="9263122"/>
            <a:ext cx="7143750" cy="155827"/>
          </a:xfrm>
          <a:prstGeom prst="rect">
            <a:avLst/>
          </a:prstGeom>
          <a:gradFill>
            <a:gsLst>
              <a:gs pos="0">
                <a:schemeClr val="bg1"/>
              </a:gs>
              <a:gs pos="56000">
                <a:schemeClr val="tx1">
                  <a:lumMod val="50000"/>
                  <a:lumOff val="50000"/>
                </a:schemeClr>
              </a:gs>
            </a:gsLst>
            <a:path path="circle">
              <a:fillToRect l="100000" t="100000"/>
            </a:path>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Espaço Reservado para Rodapé 5">
            <a:extLst>
              <a:ext uri="{FF2B5EF4-FFF2-40B4-BE49-F238E27FC236}">
                <a16:creationId xmlns:a16="http://schemas.microsoft.com/office/drawing/2014/main" id="{BE84C87B-495D-6286-8077-743581507427}"/>
              </a:ext>
            </a:extLst>
          </p:cNvPr>
          <p:cNvSpPr>
            <a:spLocks noGrp="1"/>
          </p:cNvSpPr>
          <p:nvPr>
            <p:ph type="ftr" sz="quarter" idx="11"/>
          </p:nvPr>
        </p:nvSpPr>
        <p:spPr/>
        <p:txBody>
          <a:bodyPr/>
          <a:lstStyle/>
          <a:p>
            <a:r>
              <a:rPr lang="pt-BR"/>
              <a:t>Colorindo e conhecendo o cosmos - Rivonaldo Filho</a:t>
            </a:r>
          </a:p>
        </p:txBody>
      </p:sp>
      <p:sp>
        <p:nvSpPr>
          <p:cNvPr id="7" name="Espaço Reservado para Número de Slide 6">
            <a:extLst>
              <a:ext uri="{FF2B5EF4-FFF2-40B4-BE49-F238E27FC236}">
                <a16:creationId xmlns:a16="http://schemas.microsoft.com/office/drawing/2014/main" id="{4378EFDE-8892-689F-424C-656CB336187A}"/>
              </a:ext>
            </a:extLst>
          </p:cNvPr>
          <p:cNvSpPr>
            <a:spLocks noGrp="1"/>
          </p:cNvSpPr>
          <p:nvPr>
            <p:ph type="sldNum" sz="quarter" idx="12"/>
          </p:nvPr>
        </p:nvSpPr>
        <p:spPr/>
        <p:txBody>
          <a:bodyPr/>
          <a:lstStyle/>
          <a:p>
            <a:fld id="{A2C96F7E-57FD-4388-B31F-5035D893FAF5}" type="slidenum">
              <a:rPr lang="pt-BR" smtClean="0"/>
              <a:t>6</a:t>
            </a:fld>
            <a:endParaRPr lang="pt-BR"/>
          </a:p>
        </p:txBody>
      </p:sp>
    </p:spTree>
    <p:extLst>
      <p:ext uri="{BB962C8B-B14F-4D97-AF65-F5344CB8AC3E}">
        <p14:creationId xmlns:p14="http://schemas.microsoft.com/office/powerpoint/2010/main" val="1553518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9F72D5-3C11-EF20-599E-81349F3A5317}"/>
            </a:ext>
          </a:extLst>
        </p:cNvPr>
        <p:cNvGrpSpPr/>
        <p:nvPr/>
      </p:nvGrpSpPr>
      <p:grpSpPr>
        <a:xfrm>
          <a:off x="0" y="0"/>
          <a:ext cx="0" cy="0"/>
          <a:chOff x="0" y="0"/>
          <a:chExt cx="0" cy="0"/>
        </a:xfrm>
      </p:grpSpPr>
      <p:sp>
        <p:nvSpPr>
          <p:cNvPr id="4" name="CaixaDeTexto 3">
            <a:extLst>
              <a:ext uri="{FF2B5EF4-FFF2-40B4-BE49-F238E27FC236}">
                <a16:creationId xmlns:a16="http://schemas.microsoft.com/office/drawing/2014/main" id="{0B03E315-CBB9-75D1-B0BF-E99BA656A357}"/>
              </a:ext>
            </a:extLst>
          </p:cNvPr>
          <p:cNvSpPr txBox="1"/>
          <p:nvPr/>
        </p:nvSpPr>
        <p:spPr>
          <a:xfrm>
            <a:off x="1200148" y="3107800"/>
            <a:ext cx="7848603" cy="3416320"/>
          </a:xfrm>
          <a:prstGeom prst="rect">
            <a:avLst/>
          </a:prstGeom>
          <a:noFill/>
        </p:spPr>
        <p:txBody>
          <a:bodyPr wrap="square" rtlCol="0">
            <a:spAutoFit/>
          </a:bodyPr>
          <a:lstStyle/>
          <a:p>
            <a:pPr algn="just"/>
            <a:r>
              <a:rPr lang="pt-BR" sz="2400" dirty="0"/>
              <a:t>Conheça </a:t>
            </a:r>
            <a:r>
              <a:rPr lang="pt-BR" sz="2400" b="1" dirty="0"/>
              <a:t>Júpiter</a:t>
            </a:r>
            <a:r>
              <a:rPr lang="pt-BR" sz="2400" dirty="0"/>
              <a:t>, o maior planeta do nosso sistema solar! Ele é tão gigante que todos os outros planetas juntos caberiam dentro dele. Imagine um balão </a:t>
            </a:r>
            <a:r>
              <a:rPr lang="pt-BR" sz="2400" dirty="0" err="1"/>
              <a:t>supercheio</a:t>
            </a:r>
            <a:r>
              <a:rPr lang="pt-BR" sz="2400" dirty="0"/>
              <a:t>, e os outros planetas seriam como bolinhas de gude dentro dele. Mas Júpiter não é só grandão; ele é tipo um super-herói! Sua força é tão, mas tão grande que ele ajuda a desviar um monte de pedras espaciais perigosas, tipo asteroides e cometas, que poderiam vir na nossa direção. Ele é o nosso escudo espacial!</a:t>
            </a:r>
          </a:p>
        </p:txBody>
      </p:sp>
      <p:sp>
        <p:nvSpPr>
          <p:cNvPr id="5" name="CaixaDeTexto 4">
            <a:extLst>
              <a:ext uri="{FF2B5EF4-FFF2-40B4-BE49-F238E27FC236}">
                <a16:creationId xmlns:a16="http://schemas.microsoft.com/office/drawing/2014/main" id="{F2A29F24-2150-0AA1-2FF3-2D405FDDD7AE}"/>
              </a:ext>
            </a:extLst>
          </p:cNvPr>
          <p:cNvSpPr txBox="1"/>
          <p:nvPr/>
        </p:nvSpPr>
        <p:spPr>
          <a:xfrm>
            <a:off x="1200149" y="638000"/>
            <a:ext cx="7200902" cy="707886"/>
          </a:xfrm>
          <a:prstGeom prst="rect">
            <a:avLst/>
          </a:prstGeom>
          <a:noFill/>
        </p:spPr>
        <p:txBody>
          <a:bodyPr wrap="square" rtlCol="0">
            <a:spAutoFit/>
          </a:bodyPr>
          <a:lstStyle/>
          <a:p>
            <a:r>
              <a:rPr lang="pt-BR" sz="4000" dirty="0">
                <a:latin typeface="Calibri" panose="020F0502020204030204" pitchFamily="34" charset="0"/>
                <a:cs typeface="Calibri" panose="020F0502020204030204" pitchFamily="34" charset="0"/>
              </a:rPr>
              <a:t>Júpiter</a:t>
            </a:r>
            <a:endParaRPr lang="pt-BR" dirty="0">
              <a:latin typeface="Calibri" panose="020F0502020204030204" pitchFamily="34" charset="0"/>
              <a:cs typeface="Calibri" panose="020F0502020204030204" pitchFamily="34" charset="0"/>
            </a:endParaRPr>
          </a:p>
        </p:txBody>
      </p:sp>
      <p:sp>
        <p:nvSpPr>
          <p:cNvPr id="7" name="Retângulo 6">
            <a:extLst>
              <a:ext uri="{FF2B5EF4-FFF2-40B4-BE49-F238E27FC236}">
                <a16:creationId xmlns:a16="http://schemas.microsoft.com/office/drawing/2014/main" id="{2A9A29C6-FE4E-5A2B-E4A6-C30B61011C5E}"/>
              </a:ext>
            </a:extLst>
          </p:cNvPr>
          <p:cNvSpPr/>
          <p:nvPr/>
        </p:nvSpPr>
        <p:spPr>
          <a:xfrm flipV="1">
            <a:off x="552448" y="0"/>
            <a:ext cx="76201" cy="1345886"/>
          </a:xfrm>
          <a:prstGeom prst="rect">
            <a:avLst/>
          </a:prstGeom>
          <a:gradFill flip="none" rotWithShape="1">
            <a:gsLst>
              <a:gs pos="0">
                <a:srgbClr val="00B0F0"/>
              </a:gs>
              <a:gs pos="74000">
                <a:schemeClr val="accent1">
                  <a:lumMod val="45000"/>
                  <a:lumOff val="55000"/>
                </a:schemeClr>
              </a:gs>
              <a:gs pos="83000">
                <a:schemeClr val="accent1">
                  <a:lumMod val="45000"/>
                  <a:lumOff val="55000"/>
                </a:schemeClr>
              </a:gs>
              <a:gs pos="100000">
                <a:srgbClr val="0070C0"/>
              </a:gs>
            </a:gsLst>
            <a:path path="circle">
              <a:fillToRect l="100000" t="100000"/>
            </a:path>
            <a:tileRect r="-100000" b="-100000"/>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8" name="Imagem 7" descr="Forma&#10;&#10;O conteúdo gerado por IA pode estar incorreto.">
            <a:extLst>
              <a:ext uri="{FF2B5EF4-FFF2-40B4-BE49-F238E27FC236}">
                <a16:creationId xmlns:a16="http://schemas.microsoft.com/office/drawing/2014/main" id="{5371B7E2-0C7F-7F01-6126-8DD98ABBB9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29450" y="60011"/>
            <a:ext cx="2571750" cy="2571750"/>
          </a:xfrm>
          <a:prstGeom prst="rect">
            <a:avLst/>
          </a:prstGeom>
        </p:spPr>
      </p:pic>
      <p:pic>
        <p:nvPicPr>
          <p:cNvPr id="10" name="Imagem 9">
            <a:extLst>
              <a:ext uri="{FF2B5EF4-FFF2-40B4-BE49-F238E27FC236}">
                <a16:creationId xmlns:a16="http://schemas.microsoft.com/office/drawing/2014/main" id="{1A607C74-5E07-9D53-4A45-AC4630AAB5F7}"/>
              </a:ext>
            </a:extLst>
          </p:cNvPr>
          <p:cNvPicPr>
            <a:picLocks noChangeAspect="1"/>
          </p:cNvPicPr>
          <p:nvPr/>
        </p:nvPicPr>
        <p:blipFill>
          <a:blip r:embed="rId3"/>
          <a:stretch>
            <a:fillRect/>
          </a:stretch>
        </p:blipFill>
        <p:spPr>
          <a:xfrm>
            <a:off x="2324100" y="7210600"/>
            <a:ext cx="4953000" cy="4953000"/>
          </a:xfrm>
          <a:prstGeom prst="rect">
            <a:avLst/>
          </a:prstGeom>
        </p:spPr>
      </p:pic>
      <p:sp>
        <p:nvSpPr>
          <p:cNvPr id="2" name="Espaço Reservado para Rodapé 1">
            <a:extLst>
              <a:ext uri="{FF2B5EF4-FFF2-40B4-BE49-F238E27FC236}">
                <a16:creationId xmlns:a16="http://schemas.microsoft.com/office/drawing/2014/main" id="{4FDAF790-6586-463E-8ECB-7952B3226717}"/>
              </a:ext>
            </a:extLst>
          </p:cNvPr>
          <p:cNvSpPr>
            <a:spLocks noGrp="1"/>
          </p:cNvSpPr>
          <p:nvPr>
            <p:ph type="ftr" sz="quarter" idx="11"/>
          </p:nvPr>
        </p:nvSpPr>
        <p:spPr/>
        <p:txBody>
          <a:bodyPr/>
          <a:lstStyle/>
          <a:p>
            <a:r>
              <a:rPr lang="pt-BR"/>
              <a:t>Colorindo e conhecendo o cosmos - Rivonaldo Filho</a:t>
            </a:r>
          </a:p>
        </p:txBody>
      </p:sp>
      <p:sp>
        <p:nvSpPr>
          <p:cNvPr id="3" name="Espaço Reservado para Número de Slide 2">
            <a:extLst>
              <a:ext uri="{FF2B5EF4-FFF2-40B4-BE49-F238E27FC236}">
                <a16:creationId xmlns:a16="http://schemas.microsoft.com/office/drawing/2014/main" id="{CB8440A5-97B4-713C-DEA2-B365B9466079}"/>
              </a:ext>
            </a:extLst>
          </p:cNvPr>
          <p:cNvSpPr>
            <a:spLocks noGrp="1"/>
          </p:cNvSpPr>
          <p:nvPr>
            <p:ph type="sldNum" sz="quarter" idx="12"/>
          </p:nvPr>
        </p:nvSpPr>
        <p:spPr/>
        <p:txBody>
          <a:bodyPr/>
          <a:lstStyle/>
          <a:p>
            <a:fld id="{A2C96F7E-57FD-4388-B31F-5035D893FAF5}" type="slidenum">
              <a:rPr lang="pt-BR" smtClean="0"/>
              <a:t>7</a:t>
            </a:fld>
            <a:endParaRPr lang="pt-BR"/>
          </a:p>
        </p:txBody>
      </p:sp>
      <p:pic>
        <p:nvPicPr>
          <p:cNvPr id="6" name="Imagem 5" descr="Uma imagem contendo Padrão do plano de fundo&#10;&#10;O conteúdo gerado por IA pode estar incorreto.">
            <a:extLst>
              <a:ext uri="{FF2B5EF4-FFF2-40B4-BE49-F238E27FC236}">
                <a16:creationId xmlns:a16="http://schemas.microsoft.com/office/drawing/2014/main" id="{EF8D7E5A-AE95-D027-E46E-5C345DF31AA1}"/>
              </a:ext>
            </a:extLst>
          </p:cNvPr>
          <p:cNvPicPr>
            <a:picLocks noChangeAspect="1"/>
          </p:cNvPicPr>
          <p:nvPr/>
        </p:nvPicPr>
        <p:blipFill>
          <a:blip r:embed="rId4">
            <a:extLst>
              <a:ext uri="{28A0092B-C50C-407E-A947-70E740481C1C}">
                <a14:useLocalDpi xmlns:a14="http://schemas.microsoft.com/office/drawing/2010/main" val="0"/>
              </a:ext>
            </a:extLst>
          </a:blip>
          <a:srcRect l="-223" t="29101" r="5134" b="37721"/>
          <a:stretch>
            <a:fillRect/>
          </a:stretch>
        </p:blipFill>
        <p:spPr>
          <a:xfrm>
            <a:off x="3671887" y="1915652"/>
            <a:ext cx="2257425" cy="787649"/>
          </a:xfrm>
          <a:prstGeom prst="rect">
            <a:avLst/>
          </a:prstGeom>
        </p:spPr>
      </p:pic>
    </p:spTree>
    <p:extLst>
      <p:ext uri="{BB962C8B-B14F-4D97-AF65-F5344CB8AC3E}">
        <p14:creationId xmlns:p14="http://schemas.microsoft.com/office/powerpoint/2010/main" val="27157008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43CA29-29A9-C2A4-27FA-1AB8261D8F72}"/>
            </a:ext>
          </a:extLst>
        </p:cNvPr>
        <p:cNvGrpSpPr/>
        <p:nvPr/>
      </p:nvGrpSpPr>
      <p:grpSpPr>
        <a:xfrm>
          <a:off x="0" y="0"/>
          <a:ext cx="0" cy="0"/>
          <a:chOff x="0" y="0"/>
          <a:chExt cx="0" cy="0"/>
        </a:xfrm>
      </p:grpSpPr>
      <p:sp>
        <p:nvSpPr>
          <p:cNvPr id="4" name="CaixaDeTexto 3">
            <a:extLst>
              <a:ext uri="{FF2B5EF4-FFF2-40B4-BE49-F238E27FC236}">
                <a16:creationId xmlns:a16="http://schemas.microsoft.com/office/drawing/2014/main" id="{8F6884F8-8055-3DC4-D52D-E5F029D47C31}"/>
              </a:ext>
            </a:extLst>
          </p:cNvPr>
          <p:cNvSpPr txBox="1"/>
          <p:nvPr/>
        </p:nvSpPr>
        <p:spPr>
          <a:xfrm>
            <a:off x="932543" y="3147352"/>
            <a:ext cx="7848603" cy="2308324"/>
          </a:xfrm>
          <a:prstGeom prst="rect">
            <a:avLst/>
          </a:prstGeom>
          <a:noFill/>
        </p:spPr>
        <p:txBody>
          <a:bodyPr wrap="square" rtlCol="0">
            <a:spAutoFit/>
          </a:bodyPr>
          <a:lstStyle/>
          <a:p>
            <a:pPr algn="just"/>
            <a:r>
              <a:rPr lang="pt-BR" sz="2400" dirty="0"/>
              <a:t>Júpiter também tem suas próprias "luinhas"! São um monte delas. Uma dessas luas se chama </a:t>
            </a:r>
            <a:r>
              <a:rPr lang="pt-BR" sz="2400" b="1" dirty="0"/>
              <a:t>Europa</a:t>
            </a:r>
            <a:r>
              <a:rPr lang="pt-BR" sz="2400" dirty="0"/>
              <a:t>, e os cientistas acham que ela pode ter um oceano escondido debaixo do gelo. Quem sabe não tem alguma forma de vida por lá, tipo peixinhos espaciais nadando em um mar gelado? </a:t>
            </a:r>
          </a:p>
        </p:txBody>
      </p:sp>
      <p:sp>
        <p:nvSpPr>
          <p:cNvPr id="5" name="CaixaDeTexto 4">
            <a:extLst>
              <a:ext uri="{FF2B5EF4-FFF2-40B4-BE49-F238E27FC236}">
                <a16:creationId xmlns:a16="http://schemas.microsoft.com/office/drawing/2014/main" id="{F77A2EBD-34C5-42BD-10DC-31CA93CB1AD7}"/>
              </a:ext>
            </a:extLst>
          </p:cNvPr>
          <p:cNvSpPr txBox="1"/>
          <p:nvPr/>
        </p:nvSpPr>
        <p:spPr>
          <a:xfrm>
            <a:off x="1200149" y="638000"/>
            <a:ext cx="7200902" cy="707886"/>
          </a:xfrm>
          <a:prstGeom prst="rect">
            <a:avLst/>
          </a:prstGeom>
          <a:noFill/>
        </p:spPr>
        <p:txBody>
          <a:bodyPr wrap="square" rtlCol="0">
            <a:spAutoFit/>
          </a:bodyPr>
          <a:lstStyle/>
          <a:p>
            <a:r>
              <a:rPr lang="pt-BR" sz="4000" dirty="0">
                <a:latin typeface="Calibri" panose="020F0502020204030204" pitchFamily="34" charset="0"/>
                <a:cs typeface="Calibri" panose="020F0502020204030204" pitchFamily="34" charset="0"/>
              </a:rPr>
              <a:t>Júpiter</a:t>
            </a:r>
            <a:endParaRPr lang="pt-BR" dirty="0">
              <a:latin typeface="Calibri" panose="020F0502020204030204" pitchFamily="34" charset="0"/>
              <a:cs typeface="Calibri" panose="020F0502020204030204" pitchFamily="34" charset="0"/>
            </a:endParaRPr>
          </a:p>
        </p:txBody>
      </p:sp>
      <p:sp>
        <p:nvSpPr>
          <p:cNvPr id="7" name="Retângulo 6">
            <a:extLst>
              <a:ext uri="{FF2B5EF4-FFF2-40B4-BE49-F238E27FC236}">
                <a16:creationId xmlns:a16="http://schemas.microsoft.com/office/drawing/2014/main" id="{E96FCDB2-EFC1-58F1-871D-EA82FA182848}"/>
              </a:ext>
            </a:extLst>
          </p:cNvPr>
          <p:cNvSpPr/>
          <p:nvPr/>
        </p:nvSpPr>
        <p:spPr>
          <a:xfrm flipV="1">
            <a:off x="552448" y="0"/>
            <a:ext cx="76201" cy="1345886"/>
          </a:xfrm>
          <a:prstGeom prst="rect">
            <a:avLst/>
          </a:prstGeom>
          <a:gradFill flip="none" rotWithShape="1">
            <a:gsLst>
              <a:gs pos="0">
                <a:srgbClr val="00B0F0"/>
              </a:gs>
              <a:gs pos="74000">
                <a:schemeClr val="accent1">
                  <a:lumMod val="45000"/>
                  <a:lumOff val="55000"/>
                </a:schemeClr>
              </a:gs>
              <a:gs pos="83000">
                <a:schemeClr val="accent1">
                  <a:lumMod val="45000"/>
                  <a:lumOff val="55000"/>
                </a:schemeClr>
              </a:gs>
              <a:gs pos="100000">
                <a:srgbClr val="0070C0"/>
              </a:gs>
            </a:gsLst>
            <a:path path="circle">
              <a:fillToRect l="100000" t="100000"/>
            </a:path>
            <a:tileRect r="-100000" b="-100000"/>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8" name="Imagem 7" descr="Forma&#10;&#10;O conteúdo gerado por IA pode estar incorreto.">
            <a:extLst>
              <a:ext uri="{FF2B5EF4-FFF2-40B4-BE49-F238E27FC236}">
                <a16:creationId xmlns:a16="http://schemas.microsoft.com/office/drawing/2014/main" id="{2D513C53-9A63-3791-5878-EF81601BD3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29450" y="60011"/>
            <a:ext cx="2571750" cy="2571750"/>
          </a:xfrm>
          <a:prstGeom prst="rect">
            <a:avLst/>
          </a:prstGeom>
        </p:spPr>
      </p:pic>
      <p:pic>
        <p:nvPicPr>
          <p:cNvPr id="9" name="Imagem 8" descr="Diagrama&#10;&#10;O conteúdo gerado por IA pode estar incorreto.">
            <a:extLst>
              <a:ext uri="{FF2B5EF4-FFF2-40B4-BE49-F238E27FC236}">
                <a16:creationId xmlns:a16="http://schemas.microsoft.com/office/drawing/2014/main" id="{C20B030B-9430-08D4-12FB-49B7A3A7A052}"/>
              </a:ext>
            </a:extLst>
          </p:cNvPr>
          <p:cNvPicPr>
            <a:picLocks noChangeAspect="1"/>
          </p:cNvPicPr>
          <p:nvPr/>
        </p:nvPicPr>
        <p:blipFill>
          <a:blip r:embed="rId3">
            <a:extLst>
              <a:ext uri="{28A0092B-C50C-407E-A947-70E740481C1C}">
                <a14:useLocalDpi xmlns:a14="http://schemas.microsoft.com/office/drawing/2010/main" val="0"/>
              </a:ext>
            </a:extLst>
          </a:blip>
          <a:srcRect l="2233" t="18580" r="2612" b="3035"/>
          <a:stretch>
            <a:fillRect/>
          </a:stretch>
        </p:blipFill>
        <p:spPr>
          <a:xfrm>
            <a:off x="932543" y="7257143"/>
            <a:ext cx="7736114" cy="4500684"/>
          </a:xfrm>
          <a:prstGeom prst="rect">
            <a:avLst/>
          </a:prstGeom>
        </p:spPr>
      </p:pic>
      <p:sp>
        <p:nvSpPr>
          <p:cNvPr id="2" name="Espaço Reservado para Rodapé 1">
            <a:extLst>
              <a:ext uri="{FF2B5EF4-FFF2-40B4-BE49-F238E27FC236}">
                <a16:creationId xmlns:a16="http://schemas.microsoft.com/office/drawing/2014/main" id="{D828CE86-257B-B81A-76C4-1058FBEF4656}"/>
              </a:ext>
            </a:extLst>
          </p:cNvPr>
          <p:cNvSpPr>
            <a:spLocks noGrp="1"/>
          </p:cNvSpPr>
          <p:nvPr>
            <p:ph type="ftr" sz="quarter" idx="11"/>
          </p:nvPr>
        </p:nvSpPr>
        <p:spPr/>
        <p:txBody>
          <a:bodyPr/>
          <a:lstStyle/>
          <a:p>
            <a:r>
              <a:rPr lang="pt-BR"/>
              <a:t>Colorindo e conhecendo o cosmos - Rivonaldo Filho</a:t>
            </a:r>
          </a:p>
        </p:txBody>
      </p:sp>
      <p:sp>
        <p:nvSpPr>
          <p:cNvPr id="3" name="Espaço Reservado para Número de Slide 2">
            <a:extLst>
              <a:ext uri="{FF2B5EF4-FFF2-40B4-BE49-F238E27FC236}">
                <a16:creationId xmlns:a16="http://schemas.microsoft.com/office/drawing/2014/main" id="{4C82D531-6544-4B03-E103-4CECC243961D}"/>
              </a:ext>
            </a:extLst>
          </p:cNvPr>
          <p:cNvSpPr>
            <a:spLocks noGrp="1"/>
          </p:cNvSpPr>
          <p:nvPr>
            <p:ph type="sldNum" sz="quarter" idx="12"/>
          </p:nvPr>
        </p:nvSpPr>
        <p:spPr/>
        <p:txBody>
          <a:bodyPr/>
          <a:lstStyle/>
          <a:p>
            <a:fld id="{A2C96F7E-57FD-4388-B31F-5035D893FAF5}" type="slidenum">
              <a:rPr lang="pt-BR" smtClean="0"/>
              <a:t>8</a:t>
            </a:fld>
            <a:endParaRPr lang="pt-BR"/>
          </a:p>
        </p:txBody>
      </p:sp>
      <p:pic>
        <p:nvPicPr>
          <p:cNvPr id="6" name="Imagem 5" descr="Uma imagem contendo Padrão do plano de fundo&#10;&#10;O conteúdo gerado por IA pode estar incorreto.">
            <a:extLst>
              <a:ext uri="{FF2B5EF4-FFF2-40B4-BE49-F238E27FC236}">
                <a16:creationId xmlns:a16="http://schemas.microsoft.com/office/drawing/2014/main" id="{D3847F24-CBED-3714-D93A-2F135FDFE72C}"/>
              </a:ext>
            </a:extLst>
          </p:cNvPr>
          <p:cNvPicPr>
            <a:picLocks noChangeAspect="1"/>
          </p:cNvPicPr>
          <p:nvPr/>
        </p:nvPicPr>
        <p:blipFill>
          <a:blip r:embed="rId4">
            <a:extLst>
              <a:ext uri="{28A0092B-C50C-407E-A947-70E740481C1C}">
                <a14:useLocalDpi xmlns:a14="http://schemas.microsoft.com/office/drawing/2010/main" val="0"/>
              </a:ext>
            </a:extLst>
          </a:blip>
          <a:srcRect l="-223" t="29101" r="5134" b="37721"/>
          <a:stretch>
            <a:fillRect/>
          </a:stretch>
        </p:blipFill>
        <p:spPr>
          <a:xfrm>
            <a:off x="3671887" y="1915652"/>
            <a:ext cx="2257425" cy="787649"/>
          </a:xfrm>
          <a:prstGeom prst="rect">
            <a:avLst/>
          </a:prstGeom>
        </p:spPr>
      </p:pic>
    </p:spTree>
    <p:extLst>
      <p:ext uri="{BB962C8B-B14F-4D97-AF65-F5344CB8AC3E}">
        <p14:creationId xmlns:p14="http://schemas.microsoft.com/office/powerpoint/2010/main" val="19916180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7D2484-5EAB-FDBB-1AFA-26932B4ADB25}"/>
            </a:ext>
          </a:extLst>
        </p:cNvPr>
        <p:cNvGrpSpPr/>
        <p:nvPr/>
      </p:nvGrpSpPr>
      <p:grpSpPr>
        <a:xfrm>
          <a:off x="0" y="0"/>
          <a:ext cx="0" cy="0"/>
          <a:chOff x="0" y="0"/>
          <a:chExt cx="0" cy="0"/>
        </a:xfrm>
      </p:grpSpPr>
      <p:sp>
        <p:nvSpPr>
          <p:cNvPr id="2" name="Retângulo 1">
            <a:extLst>
              <a:ext uri="{FF2B5EF4-FFF2-40B4-BE49-F238E27FC236}">
                <a16:creationId xmlns:a16="http://schemas.microsoft.com/office/drawing/2014/main" id="{9A4E9001-D938-D393-A877-044543622CB7}"/>
              </a:ext>
            </a:extLst>
          </p:cNvPr>
          <p:cNvSpPr/>
          <p:nvPr/>
        </p:nvSpPr>
        <p:spPr>
          <a:xfrm>
            <a:off x="0" y="0"/>
            <a:ext cx="9601200" cy="1280160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ln w="0"/>
              <a:solidFill>
                <a:schemeClr val="tx1"/>
              </a:solidFill>
              <a:effectLst>
                <a:outerShdw blurRad="38100" dist="19050" dir="2700000" algn="tl" rotWithShape="0">
                  <a:schemeClr val="dk1">
                    <a:alpha val="40000"/>
                  </a:schemeClr>
                </a:outerShdw>
              </a:effectLst>
            </a:endParaRPr>
          </a:p>
        </p:txBody>
      </p:sp>
      <p:sp>
        <p:nvSpPr>
          <p:cNvPr id="3" name="CaixaDeTexto 2">
            <a:extLst>
              <a:ext uri="{FF2B5EF4-FFF2-40B4-BE49-F238E27FC236}">
                <a16:creationId xmlns:a16="http://schemas.microsoft.com/office/drawing/2014/main" id="{E3A5F995-022E-832F-AA4E-D0237BB427E4}"/>
              </a:ext>
            </a:extLst>
          </p:cNvPr>
          <p:cNvSpPr txBox="1"/>
          <p:nvPr/>
        </p:nvSpPr>
        <p:spPr>
          <a:xfrm>
            <a:off x="2012855" y="2376400"/>
            <a:ext cx="5575487" cy="4508927"/>
          </a:xfrm>
          <a:prstGeom prst="rect">
            <a:avLst/>
          </a:prstGeom>
          <a:noFill/>
        </p:spPr>
        <p:txBody>
          <a:bodyPr wrap="square" rtlCol="0">
            <a:spAutoFit/>
          </a:bodyPr>
          <a:lstStyle/>
          <a:p>
            <a:pPr algn="ctr"/>
            <a:r>
              <a:rPr lang="pt-BR" sz="28700" dirty="0">
                <a:solidFill>
                  <a:schemeClr val="bg1"/>
                </a:solidFill>
                <a:latin typeface="Comic Sans MS" panose="030F0702030302020204" pitchFamily="66" charset="0"/>
                <a:cs typeface="Calibri Light" panose="020F0302020204030204" pitchFamily="34" charset="0"/>
              </a:rPr>
              <a:t>03</a:t>
            </a:r>
          </a:p>
        </p:txBody>
      </p:sp>
      <p:sp>
        <p:nvSpPr>
          <p:cNvPr id="4" name="CaixaDeTexto 3">
            <a:extLst>
              <a:ext uri="{FF2B5EF4-FFF2-40B4-BE49-F238E27FC236}">
                <a16:creationId xmlns:a16="http://schemas.microsoft.com/office/drawing/2014/main" id="{B425F607-97FA-125D-D765-CC9C58F5B12A}"/>
              </a:ext>
            </a:extLst>
          </p:cNvPr>
          <p:cNvSpPr txBox="1"/>
          <p:nvPr/>
        </p:nvSpPr>
        <p:spPr>
          <a:xfrm>
            <a:off x="476250" y="6885327"/>
            <a:ext cx="8648700" cy="2062103"/>
          </a:xfrm>
          <a:prstGeom prst="rect">
            <a:avLst/>
          </a:prstGeom>
          <a:noFill/>
        </p:spPr>
        <p:txBody>
          <a:bodyPr wrap="square" rtlCol="0">
            <a:spAutoFit/>
          </a:bodyPr>
          <a:lstStyle/>
          <a:p>
            <a:pPr algn="ctr"/>
            <a:r>
              <a:rPr lang="pt-BR" sz="6400" dirty="0">
                <a:solidFill>
                  <a:schemeClr val="bg1"/>
                </a:solidFill>
                <a:latin typeface="Comic Sans MS" panose="030F0702030302020204" pitchFamily="66" charset="0"/>
                <a:cs typeface="Calibri Light" panose="020F0302020204030204" pitchFamily="34" charset="0"/>
              </a:rPr>
              <a:t>Via Láctea: Nossa Casa Espacial</a:t>
            </a:r>
          </a:p>
        </p:txBody>
      </p:sp>
      <p:sp>
        <p:nvSpPr>
          <p:cNvPr id="5" name="Retângulo 4">
            <a:extLst>
              <a:ext uri="{FF2B5EF4-FFF2-40B4-BE49-F238E27FC236}">
                <a16:creationId xmlns:a16="http://schemas.microsoft.com/office/drawing/2014/main" id="{7E17C450-02EF-8D49-E202-003B6DBB388B}"/>
              </a:ext>
            </a:extLst>
          </p:cNvPr>
          <p:cNvSpPr/>
          <p:nvPr/>
        </p:nvSpPr>
        <p:spPr>
          <a:xfrm>
            <a:off x="1228723" y="9261727"/>
            <a:ext cx="7143750" cy="155827"/>
          </a:xfrm>
          <a:prstGeom prst="rect">
            <a:avLst/>
          </a:prstGeom>
          <a:gradFill>
            <a:gsLst>
              <a:gs pos="0">
                <a:schemeClr val="bg1"/>
              </a:gs>
              <a:gs pos="56000">
                <a:schemeClr val="tx1">
                  <a:lumMod val="50000"/>
                  <a:lumOff val="50000"/>
                </a:schemeClr>
              </a:gs>
            </a:gsLst>
            <a:path path="circle">
              <a:fillToRect l="100000" t="100000"/>
            </a:path>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Espaço Reservado para Rodapé 5">
            <a:extLst>
              <a:ext uri="{FF2B5EF4-FFF2-40B4-BE49-F238E27FC236}">
                <a16:creationId xmlns:a16="http://schemas.microsoft.com/office/drawing/2014/main" id="{6A0893D7-B7FF-A608-16C3-3A1BD8FD766C}"/>
              </a:ext>
            </a:extLst>
          </p:cNvPr>
          <p:cNvSpPr>
            <a:spLocks noGrp="1"/>
          </p:cNvSpPr>
          <p:nvPr>
            <p:ph type="ftr" sz="quarter" idx="11"/>
          </p:nvPr>
        </p:nvSpPr>
        <p:spPr/>
        <p:txBody>
          <a:bodyPr/>
          <a:lstStyle/>
          <a:p>
            <a:r>
              <a:rPr lang="pt-BR"/>
              <a:t>Colorindo e conhecendo o cosmos - Rivonaldo Filho</a:t>
            </a:r>
          </a:p>
        </p:txBody>
      </p:sp>
      <p:sp>
        <p:nvSpPr>
          <p:cNvPr id="7" name="Espaço Reservado para Número de Slide 6">
            <a:extLst>
              <a:ext uri="{FF2B5EF4-FFF2-40B4-BE49-F238E27FC236}">
                <a16:creationId xmlns:a16="http://schemas.microsoft.com/office/drawing/2014/main" id="{97F6B157-A13A-4D02-064A-5835FDA3B87B}"/>
              </a:ext>
            </a:extLst>
          </p:cNvPr>
          <p:cNvSpPr>
            <a:spLocks noGrp="1"/>
          </p:cNvSpPr>
          <p:nvPr>
            <p:ph type="sldNum" sz="quarter" idx="12"/>
          </p:nvPr>
        </p:nvSpPr>
        <p:spPr/>
        <p:txBody>
          <a:bodyPr/>
          <a:lstStyle/>
          <a:p>
            <a:fld id="{A2C96F7E-57FD-4388-B31F-5035D893FAF5}" type="slidenum">
              <a:rPr lang="pt-BR" smtClean="0"/>
              <a:t>9</a:t>
            </a:fld>
            <a:endParaRPr lang="pt-BR"/>
          </a:p>
        </p:txBody>
      </p:sp>
    </p:spTree>
    <p:extLst>
      <p:ext uri="{BB962C8B-B14F-4D97-AF65-F5344CB8AC3E}">
        <p14:creationId xmlns:p14="http://schemas.microsoft.com/office/powerpoint/2010/main" val="4280949825"/>
      </p:ext>
    </p:extLst>
  </p:cSld>
  <p:clrMapOvr>
    <a:masterClrMapping/>
  </p:clrMapOvr>
</p:sld>
</file>

<file path=ppt/theme/theme1.xml><?xml version="1.0" encoding="utf-8"?>
<a:theme xmlns:a="http://schemas.openxmlformats.org/drawingml/2006/main" name="Tema do Office">
  <a:themeElements>
    <a:clrScheme name="Tema do 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Tema do 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Tema do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331</TotalTime>
  <Words>1012</Words>
  <Application>Microsoft Office PowerPoint</Application>
  <PresentationFormat>Papel A3 (297 x 420 mm)</PresentationFormat>
  <Paragraphs>72</Paragraphs>
  <Slides>18</Slides>
  <Notes>0</Notes>
  <HiddenSlides>0</HiddenSlides>
  <MMClips>0</MMClips>
  <ScaleCrop>false</ScaleCrop>
  <HeadingPairs>
    <vt:vector size="6" baseType="variant">
      <vt:variant>
        <vt:lpstr>Fontes usadas</vt:lpstr>
      </vt:variant>
      <vt:variant>
        <vt:i4>5</vt:i4>
      </vt:variant>
      <vt:variant>
        <vt:lpstr>Tema</vt:lpstr>
      </vt:variant>
      <vt:variant>
        <vt:i4>1</vt:i4>
      </vt:variant>
      <vt:variant>
        <vt:lpstr>Títulos de slides</vt:lpstr>
      </vt:variant>
      <vt:variant>
        <vt:i4>18</vt:i4>
      </vt:variant>
    </vt:vector>
  </HeadingPairs>
  <TitlesOfParts>
    <vt:vector size="24" baseType="lpstr">
      <vt:lpstr>Aptos</vt:lpstr>
      <vt:lpstr>Aptos Display</vt:lpstr>
      <vt:lpstr>Arial</vt:lpstr>
      <vt:lpstr>Calibri</vt:lpstr>
      <vt:lpstr>Comic Sans MS</vt:lpstr>
      <vt:lpstr>Tema do Office</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RIVONALDO ALVES DE OLIVEIRA FILHO</dc:creator>
  <cp:lastModifiedBy>RIVONALDO ALVES DE OLIVEIRA FILHO</cp:lastModifiedBy>
  <cp:revision>7</cp:revision>
  <dcterms:created xsi:type="dcterms:W3CDTF">2025-06-19T23:27:01Z</dcterms:created>
  <dcterms:modified xsi:type="dcterms:W3CDTF">2025-06-28T15:24:56Z</dcterms:modified>
</cp:coreProperties>
</file>